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embeddedFontLst>
    <p:embeddedFont>
      <p:font typeface="Amatic SC" charset="-79"/>
      <p:regular r:id="rId14"/>
      <p:bold r:id="rId15"/>
    </p:embeddedFont>
    <p:embeddedFont>
      <p:font typeface="Source Code Pro" charset="0"/>
      <p:regular r:id="rId16"/>
      <p:bold r:id="rId17"/>
    </p:embeddedFont>
    <p:embeddedFont>
      <p:font typeface="Trebuchet MS"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4" y="-9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64" name="Shape 6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rtl="0">
              <a:spcBef>
                <a:spcPts val="0"/>
              </a:spcBef>
              <a:buNone/>
            </a:pPr>
            <a:endParaRPr/>
          </a:p>
        </p:txBody>
      </p:sp>
      <p:sp>
        <p:nvSpPr>
          <p:cNvPr id="70" name="Shape 7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12192000" cy="4572000"/>
          </a:xfrm>
          <a:prstGeom prst="rect">
            <a:avLst/>
          </a:prstGeom>
          <a:solidFill>
            <a:schemeClr val="lt1"/>
          </a:solidFill>
          <a:ln>
            <a:noFill/>
          </a:ln>
        </p:spPr>
        <p:txBody>
          <a:bodyPr wrap="square" lIns="121900" tIns="121900" rIns="121900" bIns="121900" anchor="ctr" anchorCtr="0">
            <a:noAutofit/>
          </a:bodyPr>
          <a:lstStyle/>
          <a:p>
            <a:pPr lvl="0">
              <a:spcBef>
                <a:spcPts val="0"/>
              </a:spcBef>
              <a:buNone/>
            </a:pPr>
            <a:endParaRPr/>
          </a:p>
        </p:txBody>
      </p:sp>
      <p:sp>
        <p:nvSpPr>
          <p:cNvPr id="11" name="Shape 11"/>
          <p:cNvSpPr txBox="1">
            <a:spLocks noGrp="1"/>
          </p:cNvSpPr>
          <p:nvPr>
            <p:ph type="ctrTitle"/>
          </p:nvPr>
        </p:nvSpPr>
        <p:spPr>
          <a:xfrm>
            <a:off x="415600" y="522867"/>
            <a:ext cx="11360700" cy="3587100"/>
          </a:xfrm>
          <a:prstGeom prst="rect">
            <a:avLst/>
          </a:prstGeom>
        </p:spPr>
        <p:txBody>
          <a:bodyPr wrap="square" lIns="121900" tIns="121900" rIns="121900" bIns="121900" anchor="ctr" anchorCtr="0"/>
          <a:lstStyle>
            <a:lvl1pPr lvl="0" algn="ctr">
              <a:spcBef>
                <a:spcPts val="0"/>
              </a:spcBef>
              <a:buSzPct val="100000"/>
              <a:defRPr sz="10700"/>
            </a:lvl1pPr>
            <a:lvl2pPr lvl="1" algn="ctr">
              <a:spcBef>
                <a:spcPts val="0"/>
              </a:spcBef>
              <a:buSzPct val="100000"/>
              <a:defRPr sz="10700"/>
            </a:lvl2pPr>
            <a:lvl3pPr lvl="2" algn="ctr">
              <a:spcBef>
                <a:spcPts val="0"/>
              </a:spcBef>
              <a:buSzPct val="100000"/>
              <a:defRPr sz="10700"/>
            </a:lvl3pPr>
            <a:lvl4pPr lvl="3" algn="ctr">
              <a:spcBef>
                <a:spcPts val="0"/>
              </a:spcBef>
              <a:buSzPct val="100000"/>
              <a:defRPr sz="10700"/>
            </a:lvl4pPr>
            <a:lvl5pPr lvl="4" algn="ctr">
              <a:spcBef>
                <a:spcPts val="0"/>
              </a:spcBef>
              <a:buSzPct val="100000"/>
              <a:defRPr sz="10700"/>
            </a:lvl5pPr>
            <a:lvl6pPr lvl="5" algn="ctr">
              <a:spcBef>
                <a:spcPts val="0"/>
              </a:spcBef>
              <a:buSzPct val="100000"/>
              <a:defRPr sz="10700"/>
            </a:lvl6pPr>
            <a:lvl7pPr lvl="6" algn="ctr">
              <a:spcBef>
                <a:spcPts val="0"/>
              </a:spcBef>
              <a:buSzPct val="100000"/>
              <a:defRPr sz="10700"/>
            </a:lvl7pPr>
            <a:lvl8pPr lvl="7" algn="ctr">
              <a:spcBef>
                <a:spcPts val="0"/>
              </a:spcBef>
              <a:buSzPct val="100000"/>
              <a:defRPr sz="10700"/>
            </a:lvl8pPr>
            <a:lvl9pPr lvl="8" algn="ctr">
              <a:spcBef>
                <a:spcPts val="0"/>
              </a:spcBef>
              <a:buSzPct val="100000"/>
              <a:defRPr sz="10700"/>
            </a:lvl9pPr>
          </a:lstStyle>
          <a:p>
            <a:endParaRPr/>
          </a:p>
        </p:txBody>
      </p:sp>
      <p:sp>
        <p:nvSpPr>
          <p:cNvPr id="12" name="Shape 12"/>
          <p:cNvSpPr txBox="1">
            <a:spLocks noGrp="1"/>
          </p:cNvSpPr>
          <p:nvPr>
            <p:ph type="subTitle" idx="1"/>
          </p:nvPr>
        </p:nvSpPr>
        <p:spPr>
          <a:xfrm>
            <a:off x="415600" y="5187200"/>
            <a:ext cx="11360700" cy="941700"/>
          </a:xfrm>
          <a:prstGeom prst="rect">
            <a:avLst/>
          </a:prstGeom>
        </p:spPr>
        <p:txBody>
          <a:bodyPr wrap="square" lIns="121900" tIns="121900" rIns="121900" bIns="121900" anchor="ctr" anchorCtr="0"/>
          <a:lstStyle>
            <a:lvl1pPr lvl="0" algn="ctr">
              <a:lnSpc>
                <a:spcPct val="100000"/>
              </a:lnSpc>
              <a:spcBef>
                <a:spcPts val="0"/>
              </a:spcBef>
              <a:spcAft>
                <a:spcPts val="0"/>
              </a:spcAft>
              <a:buClr>
                <a:schemeClr val="accent1"/>
              </a:buClr>
              <a:buSzPct val="100000"/>
              <a:buNone/>
              <a:defRPr sz="2800" b="1">
                <a:solidFill>
                  <a:schemeClr val="accent1"/>
                </a:solidFill>
              </a:defRPr>
            </a:lvl1pPr>
            <a:lvl2pPr lvl="1" algn="ctr">
              <a:lnSpc>
                <a:spcPct val="100000"/>
              </a:lnSpc>
              <a:spcBef>
                <a:spcPts val="0"/>
              </a:spcBef>
              <a:spcAft>
                <a:spcPts val="0"/>
              </a:spcAft>
              <a:buClr>
                <a:schemeClr val="accent1"/>
              </a:buClr>
              <a:buSzPct val="100000"/>
              <a:buNone/>
              <a:defRPr sz="2800" b="1">
                <a:solidFill>
                  <a:schemeClr val="accent1"/>
                </a:solidFill>
              </a:defRPr>
            </a:lvl2pPr>
            <a:lvl3pPr lvl="2" algn="ctr">
              <a:lnSpc>
                <a:spcPct val="100000"/>
              </a:lnSpc>
              <a:spcBef>
                <a:spcPts val="0"/>
              </a:spcBef>
              <a:spcAft>
                <a:spcPts val="0"/>
              </a:spcAft>
              <a:buClr>
                <a:schemeClr val="accent1"/>
              </a:buClr>
              <a:buSzPct val="100000"/>
              <a:buNone/>
              <a:defRPr sz="2800" b="1">
                <a:solidFill>
                  <a:schemeClr val="accent1"/>
                </a:solidFill>
              </a:defRPr>
            </a:lvl3pPr>
            <a:lvl4pPr lvl="3" algn="ctr">
              <a:lnSpc>
                <a:spcPct val="100000"/>
              </a:lnSpc>
              <a:spcBef>
                <a:spcPts val="0"/>
              </a:spcBef>
              <a:spcAft>
                <a:spcPts val="0"/>
              </a:spcAft>
              <a:buClr>
                <a:schemeClr val="accent1"/>
              </a:buClr>
              <a:buSzPct val="100000"/>
              <a:buNone/>
              <a:defRPr sz="2800" b="1">
                <a:solidFill>
                  <a:schemeClr val="accent1"/>
                </a:solidFill>
              </a:defRPr>
            </a:lvl4pPr>
            <a:lvl5pPr lvl="4" algn="ctr">
              <a:lnSpc>
                <a:spcPct val="100000"/>
              </a:lnSpc>
              <a:spcBef>
                <a:spcPts val="0"/>
              </a:spcBef>
              <a:spcAft>
                <a:spcPts val="0"/>
              </a:spcAft>
              <a:buClr>
                <a:schemeClr val="accent1"/>
              </a:buClr>
              <a:buSzPct val="100000"/>
              <a:buNone/>
              <a:defRPr sz="2800" b="1">
                <a:solidFill>
                  <a:schemeClr val="accent1"/>
                </a:solidFill>
              </a:defRPr>
            </a:lvl5pPr>
            <a:lvl6pPr lvl="5" algn="ctr">
              <a:lnSpc>
                <a:spcPct val="100000"/>
              </a:lnSpc>
              <a:spcBef>
                <a:spcPts val="0"/>
              </a:spcBef>
              <a:spcAft>
                <a:spcPts val="0"/>
              </a:spcAft>
              <a:buClr>
                <a:schemeClr val="accent1"/>
              </a:buClr>
              <a:buSzPct val="100000"/>
              <a:buNone/>
              <a:defRPr sz="2800" b="1">
                <a:solidFill>
                  <a:schemeClr val="accent1"/>
                </a:solidFill>
              </a:defRPr>
            </a:lvl6pPr>
            <a:lvl7pPr lvl="6" algn="ctr">
              <a:lnSpc>
                <a:spcPct val="100000"/>
              </a:lnSpc>
              <a:spcBef>
                <a:spcPts val="0"/>
              </a:spcBef>
              <a:spcAft>
                <a:spcPts val="0"/>
              </a:spcAft>
              <a:buClr>
                <a:schemeClr val="accent1"/>
              </a:buClr>
              <a:buSzPct val="100000"/>
              <a:buNone/>
              <a:defRPr sz="2800" b="1">
                <a:solidFill>
                  <a:schemeClr val="accent1"/>
                </a:solidFill>
              </a:defRPr>
            </a:lvl7pPr>
            <a:lvl8pPr lvl="7" algn="ctr">
              <a:lnSpc>
                <a:spcPct val="100000"/>
              </a:lnSpc>
              <a:spcBef>
                <a:spcPts val="0"/>
              </a:spcBef>
              <a:spcAft>
                <a:spcPts val="0"/>
              </a:spcAft>
              <a:buClr>
                <a:schemeClr val="accent1"/>
              </a:buClr>
              <a:buSzPct val="100000"/>
              <a:buNone/>
              <a:defRPr sz="2800" b="1">
                <a:solidFill>
                  <a:schemeClr val="accent1"/>
                </a:solidFill>
              </a:defRPr>
            </a:lvl8pPr>
            <a:lvl9pPr lvl="8" algn="ctr">
              <a:lnSpc>
                <a:spcPct val="100000"/>
              </a:lnSpc>
              <a:spcBef>
                <a:spcPts val="0"/>
              </a:spcBef>
              <a:spcAft>
                <a:spcPts val="0"/>
              </a:spcAft>
              <a:buClr>
                <a:schemeClr val="accent1"/>
              </a:buClr>
              <a:buSzPct val="100000"/>
              <a:buNone/>
              <a:defRPr sz="2800" b="1">
                <a:solidFill>
                  <a:schemeClr val="accent1"/>
                </a:solidFill>
              </a:defRPr>
            </a:lvl9pPr>
          </a:lstStyle>
          <a:p>
            <a:endParaRPr/>
          </a:p>
        </p:txBody>
      </p:sp>
      <p:sp>
        <p:nvSpPr>
          <p:cNvPr id="13" name="Shape 13"/>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15600" y="1653700"/>
            <a:ext cx="11360700" cy="2642400"/>
          </a:xfrm>
          <a:prstGeom prst="rect">
            <a:avLst/>
          </a:prstGeom>
        </p:spPr>
        <p:txBody>
          <a:bodyPr wrap="square" lIns="121900" tIns="121900" rIns="121900" bIns="121900" anchor="b" anchorCtr="0"/>
          <a:lstStyle>
            <a:lvl1pPr lvl="0" algn="ctr">
              <a:spcBef>
                <a:spcPts val="0"/>
              </a:spcBef>
              <a:buClr>
                <a:schemeClr val="lt1"/>
              </a:buClr>
              <a:buSzPct val="100000"/>
              <a:defRPr sz="16000">
                <a:solidFill>
                  <a:schemeClr val="lt1"/>
                </a:solidFill>
              </a:defRPr>
            </a:lvl1pPr>
            <a:lvl2pPr lvl="1" algn="ctr">
              <a:spcBef>
                <a:spcPts val="0"/>
              </a:spcBef>
              <a:buClr>
                <a:schemeClr val="lt1"/>
              </a:buClr>
              <a:buSzPct val="100000"/>
              <a:defRPr sz="16000">
                <a:solidFill>
                  <a:schemeClr val="lt1"/>
                </a:solidFill>
              </a:defRPr>
            </a:lvl2pPr>
            <a:lvl3pPr lvl="2" algn="ctr">
              <a:spcBef>
                <a:spcPts val="0"/>
              </a:spcBef>
              <a:buClr>
                <a:schemeClr val="lt1"/>
              </a:buClr>
              <a:buSzPct val="100000"/>
              <a:defRPr sz="16000">
                <a:solidFill>
                  <a:schemeClr val="lt1"/>
                </a:solidFill>
              </a:defRPr>
            </a:lvl3pPr>
            <a:lvl4pPr lvl="3" algn="ctr">
              <a:spcBef>
                <a:spcPts val="0"/>
              </a:spcBef>
              <a:buClr>
                <a:schemeClr val="lt1"/>
              </a:buClr>
              <a:buSzPct val="100000"/>
              <a:defRPr sz="16000">
                <a:solidFill>
                  <a:schemeClr val="lt1"/>
                </a:solidFill>
              </a:defRPr>
            </a:lvl4pPr>
            <a:lvl5pPr lvl="4" algn="ctr">
              <a:spcBef>
                <a:spcPts val="0"/>
              </a:spcBef>
              <a:buClr>
                <a:schemeClr val="lt1"/>
              </a:buClr>
              <a:buSzPct val="100000"/>
              <a:defRPr sz="16000">
                <a:solidFill>
                  <a:schemeClr val="lt1"/>
                </a:solidFill>
              </a:defRPr>
            </a:lvl5pPr>
            <a:lvl6pPr lvl="5" algn="ctr">
              <a:spcBef>
                <a:spcPts val="0"/>
              </a:spcBef>
              <a:buClr>
                <a:schemeClr val="lt1"/>
              </a:buClr>
              <a:buSzPct val="100000"/>
              <a:defRPr sz="16000">
                <a:solidFill>
                  <a:schemeClr val="lt1"/>
                </a:solidFill>
              </a:defRPr>
            </a:lvl6pPr>
            <a:lvl7pPr lvl="6" algn="ctr">
              <a:spcBef>
                <a:spcPts val="0"/>
              </a:spcBef>
              <a:buClr>
                <a:schemeClr val="lt1"/>
              </a:buClr>
              <a:buSzPct val="100000"/>
              <a:defRPr sz="16000">
                <a:solidFill>
                  <a:schemeClr val="lt1"/>
                </a:solidFill>
              </a:defRPr>
            </a:lvl7pPr>
            <a:lvl8pPr lvl="7" algn="ctr">
              <a:spcBef>
                <a:spcPts val="0"/>
              </a:spcBef>
              <a:buClr>
                <a:schemeClr val="lt1"/>
              </a:buClr>
              <a:buSzPct val="100000"/>
              <a:defRPr sz="16000">
                <a:solidFill>
                  <a:schemeClr val="lt1"/>
                </a:solidFill>
              </a:defRPr>
            </a:lvl8pPr>
            <a:lvl9pPr lvl="8" algn="ctr">
              <a:spcBef>
                <a:spcPts val="0"/>
              </a:spcBef>
              <a:buClr>
                <a:schemeClr val="lt1"/>
              </a:buClr>
              <a:buSzPct val="100000"/>
              <a:defRPr sz="16000">
                <a:solidFill>
                  <a:schemeClr val="lt1"/>
                </a:solidFill>
              </a:defRPr>
            </a:lvl9pPr>
          </a:lstStyle>
          <a:p>
            <a:endParaRPr/>
          </a:p>
        </p:txBody>
      </p:sp>
      <p:sp>
        <p:nvSpPr>
          <p:cNvPr id="48" name="Shape 48"/>
          <p:cNvSpPr txBox="1">
            <a:spLocks noGrp="1"/>
          </p:cNvSpPr>
          <p:nvPr>
            <p:ph type="body" idx="1"/>
          </p:nvPr>
        </p:nvSpPr>
        <p:spPr>
          <a:xfrm>
            <a:off x="415600" y="4406167"/>
            <a:ext cx="11360700" cy="1734300"/>
          </a:xfrm>
          <a:prstGeom prst="rect">
            <a:avLst/>
          </a:prstGeom>
        </p:spPr>
        <p:txBody>
          <a:bodyPr wrap="square" lIns="121900" tIns="121900" rIns="121900" bIns="121900" anchor="t" anchorCtr="0"/>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a:endParaRPr/>
          </a:p>
        </p:txBody>
      </p:sp>
      <p:sp>
        <p:nvSpPr>
          <p:cNvPr id="49" name="Shape 49"/>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Shape 52"/>
        <p:cNvGrpSpPr/>
        <p:nvPr/>
      </p:nvGrpSpPr>
      <p:grpSpPr>
        <a:xfrm>
          <a:off x="0" y="0"/>
          <a:ext cx="0" cy="0"/>
          <a:chOff x="0" y="0"/>
          <a:chExt cx="0" cy="0"/>
        </a:xfrm>
      </p:grpSpPr>
      <p:pic>
        <p:nvPicPr>
          <p:cNvPr id="53" name="Shape 53" descr="HD-ShadowLong.png"/>
          <p:cNvPicPr preferRelativeResize="0"/>
          <p:nvPr/>
        </p:nvPicPr>
        <p:blipFill rotWithShape="1">
          <a:blip r:embed="rId2">
            <a:alphaModFix/>
          </a:blip>
          <a:srcRect/>
          <a:stretch/>
        </p:blipFill>
        <p:spPr>
          <a:xfrm>
            <a:off x="1" y="1970240"/>
            <a:ext cx="10323867" cy="321132"/>
          </a:xfrm>
          <a:prstGeom prst="rect">
            <a:avLst/>
          </a:prstGeom>
          <a:noFill/>
          <a:ln>
            <a:noFill/>
          </a:ln>
        </p:spPr>
      </p:pic>
      <p:pic>
        <p:nvPicPr>
          <p:cNvPr id="54" name="Shape 54" descr="HD-ShadowShort.png"/>
          <p:cNvPicPr preferRelativeResize="0"/>
          <p:nvPr/>
        </p:nvPicPr>
        <p:blipFill rotWithShape="1">
          <a:blip r:embed="rId3">
            <a:alphaModFix/>
          </a:blip>
          <a:srcRect/>
          <a:stretch/>
        </p:blipFill>
        <p:spPr>
          <a:xfrm>
            <a:off x="10585826" y="1971234"/>
            <a:ext cx="1602998" cy="144234"/>
          </a:xfrm>
          <a:prstGeom prst="rect">
            <a:avLst/>
          </a:prstGeom>
          <a:noFill/>
          <a:ln>
            <a:noFill/>
          </a:ln>
        </p:spPr>
      </p:pic>
      <p:sp>
        <p:nvSpPr>
          <p:cNvPr id="55" name="Shape 55"/>
          <p:cNvSpPr/>
          <p:nvPr/>
        </p:nvSpPr>
        <p:spPr>
          <a:xfrm>
            <a:off x="0" y="609600"/>
            <a:ext cx="10437900" cy="1368300"/>
          </a:xfrm>
          <a:prstGeom prst="rect">
            <a:avLst/>
          </a:prstGeom>
          <a:solidFill>
            <a:srgbClr val="262626"/>
          </a:solidFill>
          <a:ln>
            <a:noFill/>
          </a:ln>
        </p:spPr>
        <p:txBody>
          <a:bodyPr wrap="square" lIns="91425" tIns="91425" rIns="91425" bIns="91425" anchor="ctr" anchorCtr="0">
            <a:noAutofit/>
          </a:bodyPr>
          <a:lstStyle/>
          <a:p>
            <a:pPr lvl="0">
              <a:spcBef>
                <a:spcPts val="0"/>
              </a:spcBef>
              <a:buNone/>
            </a:pPr>
            <a:endParaRPr/>
          </a:p>
        </p:txBody>
      </p:sp>
      <p:sp>
        <p:nvSpPr>
          <p:cNvPr id="56" name="Shape 56"/>
          <p:cNvSpPr/>
          <p:nvPr/>
        </p:nvSpPr>
        <p:spPr>
          <a:xfrm>
            <a:off x="10585827" y="609600"/>
            <a:ext cx="1602900" cy="1368300"/>
          </a:xfrm>
          <a:prstGeom prst="rect">
            <a:avLst/>
          </a:prstGeom>
          <a:solidFill>
            <a:schemeClr val="accent1"/>
          </a:solidFill>
          <a:ln>
            <a:noFill/>
          </a:ln>
        </p:spPr>
        <p:txBody>
          <a:bodyPr wrap="square"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680321" y="753228"/>
            <a:ext cx="9613800" cy="1080900"/>
          </a:xfrm>
          <a:prstGeom prst="rect">
            <a:avLst/>
          </a:prstGeom>
          <a:noFill/>
          <a:ln>
            <a:noFill/>
          </a:ln>
        </p:spPr>
        <p:txBody>
          <a:bodyPr wrap="square" lIns="121900" tIns="121900" rIns="121900" bIns="121900"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58" name="Shape 58"/>
          <p:cNvSpPr txBox="1">
            <a:spLocks noGrp="1"/>
          </p:cNvSpPr>
          <p:nvPr>
            <p:ph type="body" idx="1"/>
          </p:nvPr>
        </p:nvSpPr>
        <p:spPr>
          <a:xfrm>
            <a:off x="680321" y="2336873"/>
            <a:ext cx="9613800" cy="3599400"/>
          </a:xfrm>
          <a:prstGeom prst="rect">
            <a:avLst/>
          </a:prstGeom>
          <a:noFill/>
          <a:ln>
            <a:noFill/>
          </a:ln>
        </p:spPr>
        <p:txBody>
          <a:bodyPr wrap="square" lIns="121900" tIns="121900" rIns="121900" bIns="121900"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59" name="Shape 59"/>
          <p:cNvSpPr txBox="1">
            <a:spLocks noGrp="1"/>
          </p:cNvSpPr>
          <p:nvPr>
            <p:ph type="dt" idx="10"/>
          </p:nvPr>
        </p:nvSpPr>
        <p:spPr>
          <a:xfrm>
            <a:off x="7550981" y="5936187"/>
            <a:ext cx="2743200" cy="365100"/>
          </a:xfrm>
          <a:prstGeom prst="rect">
            <a:avLst/>
          </a:prstGeom>
          <a:noFill/>
          <a:ln>
            <a:noFill/>
          </a:ln>
        </p:spPr>
        <p:txBody>
          <a:bodyPr wrap="square" lIns="91425" tIns="91425" rIns="91425" bIns="91425" anchor="ctr" anchorCtr="0"/>
          <a:lstStyle>
            <a:lvl1pPr marL="0" marR="0" lvl="0" indent="0" algn="r"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60" name="Shape 60"/>
          <p:cNvSpPr txBox="1">
            <a:spLocks noGrp="1"/>
          </p:cNvSpPr>
          <p:nvPr>
            <p:ph type="ftr" idx="11"/>
          </p:nvPr>
        </p:nvSpPr>
        <p:spPr>
          <a:xfrm>
            <a:off x="680321" y="5936188"/>
            <a:ext cx="6870600" cy="365100"/>
          </a:xfrm>
          <a:prstGeom prst="rect">
            <a:avLst/>
          </a:prstGeom>
          <a:noFill/>
          <a:ln>
            <a:noFill/>
          </a:ln>
        </p:spPr>
        <p:txBody>
          <a:bodyPr wrap="square" lIns="91425" tIns="91425" rIns="91425" bIns="91425" anchor="ctr" anchorCtr="0"/>
          <a:lstStyle>
            <a:lvl1pPr marL="0" marR="0" lvl="0" indent="0" algn="l"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61" name="Shape 61"/>
          <p:cNvSpPr txBox="1">
            <a:spLocks noGrp="1"/>
          </p:cNvSpPr>
          <p:nvPr>
            <p:ph type="sldNum" idx="12"/>
          </p:nvPr>
        </p:nvSpPr>
        <p:spPr>
          <a:xfrm>
            <a:off x="10729455" y="753227"/>
            <a:ext cx="1154100" cy="1090800"/>
          </a:xfrm>
          <a:prstGeom prst="rect">
            <a:avLst/>
          </a:prstGeom>
          <a:noFill/>
          <a:ln>
            <a:noFill/>
          </a:ln>
        </p:spPr>
        <p:txBody>
          <a:bodyPr wrap="square" lIns="91425" tIns="45700" rIns="91425" bIns="45700" anchor="ctr" anchorCtr="0">
            <a:noAutofit/>
          </a:bodyPr>
          <a:lstStyle/>
          <a:p>
            <a:pPr marL="0" marR="0" lvl="0" indent="0" algn="l" rtl="0">
              <a:spcBef>
                <a:spcPts val="0"/>
              </a:spcBef>
              <a:buSzPct val="25000"/>
              <a:buNone/>
            </a:pPr>
            <a:fld id="{00000000-1234-1234-1234-123412341234}" type="slidenum">
              <a:rPr lang="it-IT" sz="3600" b="0" i="0" u="none" strike="noStrike" cap="none">
                <a:solidFill>
                  <a:schemeClr val="lt1"/>
                </a:solidFill>
                <a:latin typeface="Trebuchet MS"/>
                <a:ea typeface="Trebuchet MS"/>
                <a:cs typeface="Trebuchet MS"/>
                <a:sym typeface="Trebuchet MS"/>
              </a:rPr>
              <a:pPr marL="0" marR="0" lvl="0" indent="0" algn="l" rtl="0">
                <a:spcBef>
                  <a:spcPts val="0"/>
                </a:spcBef>
                <a:buSzPct val="25000"/>
                <a:buNone/>
              </a:pPr>
              <a:t>‹N›</a:t>
            </a:fld>
            <a:endParaRPr lang="it-IT" sz="36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3737000" y="1070000"/>
            <a:ext cx="4718100" cy="4718100"/>
          </a:xfrm>
          <a:prstGeom prst="rect">
            <a:avLst/>
          </a:prstGeom>
          <a:solidFill>
            <a:srgbClr val="FFFFFF"/>
          </a:solidFill>
        </p:spPr>
        <p:txBody>
          <a:bodyPr wrap="square" lIns="121900" tIns="121900" rIns="121900" bIns="121900" anchor="ctr" anchorCtr="0"/>
          <a:lstStyle>
            <a:lvl1pPr lvl="0" algn="ctr">
              <a:spcBef>
                <a:spcPts val="0"/>
              </a:spcBef>
              <a:buSzPct val="100000"/>
              <a:defRPr sz="6400"/>
            </a:lvl1pPr>
            <a:lvl2pPr lvl="1" algn="ctr">
              <a:spcBef>
                <a:spcPts val="0"/>
              </a:spcBef>
              <a:buSzPct val="100000"/>
              <a:defRPr sz="6400"/>
            </a:lvl2pPr>
            <a:lvl3pPr lvl="2" algn="ctr">
              <a:spcBef>
                <a:spcPts val="0"/>
              </a:spcBef>
              <a:buSzPct val="100000"/>
              <a:defRPr sz="6400"/>
            </a:lvl3pPr>
            <a:lvl4pPr lvl="3" algn="ctr">
              <a:spcBef>
                <a:spcPts val="0"/>
              </a:spcBef>
              <a:buSzPct val="100000"/>
              <a:defRPr sz="6400"/>
            </a:lvl4pPr>
            <a:lvl5pPr lvl="4" algn="ctr">
              <a:spcBef>
                <a:spcPts val="0"/>
              </a:spcBef>
              <a:buSzPct val="100000"/>
              <a:defRPr sz="6400"/>
            </a:lvl5pPr>
            <a:lvl6pPr lvl="5" algn="ctr">
              <a:spcBef>
                <a:spcPts val="0"/>
              </a:spcBef>
              <a:buSzPct val="100000"/>
              <a:defRPr sz="6400"/>
            </a:lvl6pPr>
            <a:lvl7pPr lvl="6" algn="ctr">
              <a:spcBef>
                <a:spcPts val="0"/>
              </a:spcBef>
              <a:buSzPct val="100000"/>
              <a:defRPr sz="6400"/>
            </a:lvl7pPr>
            <a:lvl8pPr lvl="7" algn="ctr">
              <a:spcBef>
                <a:spcPts val="0"/>
              </a:spcBef>
              <a:buSzPct val="100000"/>
              <a:defRPr sz="6400"/>
            </a:lvl8pPr>
            <a:lvl9pPr lvl="8" algn="ctr">
              <a:spcBef>
                <a:spcPts val="0"/>
              </a:spcBef>
              <a:buSzPct val="100000"/>
              <a:defRPr sz="6400"/>
            </a:lvl9pPr>
          </a:lstStyle>
          <a:p>
            <a:endParaRPr/>
          </a:p>
        </p:txBody>
      </p:sp>
      <p:sp>
        <p:nvSpPr>
          <p:cNvPr id="16" name="Shape 16"/>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15600" y="390467"/>
            <a:ext cx="11360700" cy="1068000"/>
          </a:xfrm>
          <a:prstGeom prst="rect">
            <a:avLst/>
          </a:prstGeom>
        </p:spPr>
        <p:txBody>
          <a:bodyPr wrap="square" lIns="121900" tIns="121900" rIns="121900" bIns="12190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415600" y="1638233"/>
            <a:ext cx="11360700" cy="4453500"/>
          </a:xfrm>
          <a:prstGeom prst="rect">
            <a:avLst/>
          </a:prstGeom>
        </p:spPr>
        <p:txBody>
          <a:bodyPr wrap="square" lIns="121900" tIns="121900" rIns="121900" bIns="12190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15600" y="390467"/>
            <a:ext cx="11360700" cy="1068000"/>
          </a:xfrm>
          <a:prstGeom prst="rect">
            <a:avLst/>
          </a:prstGeom>
        </p:spPr>
        <p:txBody>
          <a:bodyPr wrap="square" lIns="121900" tIns="121900" rIns="121900" bIns="12190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415600" y="1638233"/>
            <a:ext cx="5333100" cy="4453500"/>
          </a:xfrm>
          <a:prstGeom prst="rect">
            <a:avLst/>
          </a:prstGeom>
        </p:spPr>
        <p:txBody>
          <a:bodyPr wrap="square" lIns="121900" tIns="121900" rIns="121900" bIns="121900"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4" name="Shape 24"/>
          <p:cNvSpPr txBox="1">
            <a:spLocks noGrp="1"/>
          </p:cNvSpPr>
          <p:nvPr>
            <p:ph type="body" idx="2"/>
          </p:nvPr>
        </p:nvSpPr>
        <p:spPr>
          <a:xfrm>
            <a:off x="6443200" y="1638233"/>
            <a:ext cx="5333100" cy="4453500"/>
          </a:xfrm>
          <a:prstGeom prst="rect">
            <a:avLst/>
          </a:prstGeom>
        </p:spPr>
        <p:txBody>
          <a:bodyPr wrap="square" lIns="121900" tIns="121900" rIns="121900" bIns="121900" anchor="t" anchorCtr="0"/>
          <a:lstStyle>
            <a:lvl1pPr lvl="0">
              <a:spcBef>
                <a:spcPts val="0"/>
              </a:spcBef>
              <a:buSzPct val="100000"/>
              <a:defRPr sz="19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5" name="Shape 25"/>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06400" y="412467"/>
            <a:ext cx="11383500" cy="997500"/>
          </a:xfrm>
          <a:prstGeom prst="rect">
            <a:avLst/>
          </a:prstGeom>
        </p:spPr>
        <p:txBody>
          <a:bodyPr wrap="square" lIns="121900" tIns="121900" rIns="121900" bIns="121900" anchor="t" anchorCtr="0"/>
          <a:lstStyle>
            <a:lvl1pPr lvl="0">
              <a:spcBef>
                <a:spcPts val="0"/>
              </a:spcBef>
              <a:buSzPct val="100000"/>
              <a:defRPr sz="5300"/>
            </a:lvl1pPr>
            <a:lvl2pPr lvl="1">
              <a:spcBef>
                <a:spcPts val="0"/>
              </a:spcBef>
              <a:buSzPct val="100000"/>
              <a:defRPr sz="5300"/>
            </a:lvl2pPr>
            <a:lvl3pPr lvl="2">
              <a:spcBef>
                <a:spcPts val="0"/>
              </a:spcBef>
              <a:buSzPct val="100000"/>
              <a:defRPr sz="5300"/>
            </a:lvl3pPr>
            <a:lvl4pPr lvl="3">
              <a:spcBef>
                <a:spcPts val="0"/>
              </a:spcBef>
              <a:buSzPct val="100000"/>
              <a:defRPr sz="5300"/>
            </a:lvl4pPr>
            <a:lvl5pPr lvl="4">
              <a:spcBef>
                <a:spcPts val="0"/>
              </a:spcBef>
              <a:buSzPct val="100000"/>
              <a:defRPr sz="5300"/>
            </a:lvl5pPr>
            <a:lvl6pPr lvl="5">
              <a:spcBef>
                <a:spcPts val="0"/>
              </a:spcBef>
              <a:buSzPct val="100000"/>
              <a:defRPr sz="5300"/>
            </a:lvl6pPr>
            <a:lvl7pPr lvl="6">
              <a:spcBef>
                <a:spcPts val="0"/>
              </a:spcBef>
              <a:buSzPct val="100000"/>
              <a:defRPr sz="5300"/>
            </a:lvl7pPr>
            <a:lvl8pPr lvl="7">
              <a:spcBef>
                <a:spcPts val="0"/>
              </a:spcBef>
              <a:buSzPct val="100000"/>
              <a:defRPr sz="5300"/>
            </a:lvl8pPr>
            <a:lvl9pPr lvl="8">
              <a:spcBef>
                <a:spcPts val="0"/>
              </a:spcBef>
              <a:buSzPct val="100000"/>
              <a:defRPr sz="5300"/>
            </a:lvl9pPr>
          </a:lstStyle>
          <a:p>
            <a:endParaRPr/>
          </a:p>
        </p:txBody>
      </p:sp>
      <p:sp>
        <p:nvSpPr>
          <p:cNvPr id="28" name="Shape 28"/>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15600" y="740800"/>
            <a:ext cx="3744000" cy="1007700"/>
          </a:xfrm>
          <a:prstGeom prst="rect">
            <a:avLst/>
          </a:prstGeom>
        </p:spPr>
        <p:txBody>
          <a:bodyPr wrap="square" lIns="121900" tIns="121900" rIns="121900" bIns="121900" anchor="b"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31" name="Shape 31"/>
          <p:cNvSpPr txBox="1">
            <a:spLocks noGrp="1"/>
          </p:cNvSpPr>
          <p:nvPr>
            <p:ph type="body" idx="1"/>
          </p:nvPr>
        </p:nvSpPr>
        <p:spPr>
          <a:xfrm>
            <a:off x="415600" y="1852800"/>
            <a:ext cx="3744000" cy="4239300"/>
          </a:xfrm>
          <a:prstGeom prst="rect">
            <a:avLst/>
          </a:prstGeom>
        </p:spPr>
        <p:txBody>
          <a:bodyPr wrap="square" lIns="121900" tIns="121900" rIns="121900" bIns="121900" anchor="t" anchorCtr="0"/>
          <a:lstStyle>
            <a:lvl1pPr lvl="0">
              <a:spcBef>
                <a:spcPts val="0"/>
              </a:spcBef>
              <a:buSzPct val="100000"/>
              <a:defRPr sz="16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32" name="Shape 32"/>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53667" y="701800"/>
            <a:ext cx="7491600" cy="5454300"/>
          </a:xfrm>
          <a:prstGeom prst="rect">
            <a:avLst/>
          </a:prstGeom>
        </p:spPr>
        <p:txBody>
          <a:bodyPr wrap="square" lIns="121900" tIns="121900" rIns="121900" bIns="121900" anchor="ctr" anchorCtr="0"/>
          <a:lstStyle>
            <a:lvl1pPr lvl="0">
              <a:spcBef>
                <a:spcPts val="0"/>
              </a:spcBef>
              <a:buClr>
                <a:schemeClr val="lt1"/>
              </a:buClr>
              <a:buSzPct val="100000"/>
              <a:defRPr sz="8000">
                <a:solidFill>
                  <a:schemeClr val="lt1"/>
                </a:solidFill>
              </a:defRPr>
            </a:lvl1pPr>
            <a:lvl2pPr lvl="1">
              <a:spcBef>
                <a:spcPts val="0"/>
              </a:spcBef>
              <a:buClr>
                <a:schemeClr val="lt1"/>
              </a:buClr>
              <a:buSzPct val="100000"/>
              <a:defRPr sz="8000">
                <a:solidFill>
                  <a:schemeClr val="lt1"/>
                </a:solidFill>
              </a:defRPr>
            </a:lvl2pPr>
            <a:lvl3pPr lvl="2">
              <a:spcBef>
                <a:spcPts val="0"/>
              </a:spcBef>
              <a:buClr>
                <a:schemeClr val="lt1"/>
              </a:buClr>
              <a:buSzPct val="100000"/>
              <a:defRPr sz="8000">
                <a:solidFill>
                  <a:schemeClr val="lt1"/>
                </a:solidFill>
              </a:defRPr>
            </a:lvl3pPr>
            <a:lvl4pPr lvl="3">
              <a:spcBef>
                <a:spcPts val="0"/>
              </a:spcBef>
              <a:buClr>
                <a:schemeClr val="lt1"/>
              </a:buClr>
              <a:buSzPct val="100000"/>
              <a:defRPr sz="8000">
                <a:solidFill>
                  <a:schemeClr val="lt1"/>
                </a:solidFill>
              </a:defRPr>
            </a:lvl4pPr>
            <a:lvl5pPr lvl="4">
              <a:spcBef>
                <a:spcPts val="0"/>
              </a:spcBef>
              <a:buClr>
                <a:schemeClr val="lt1"/>
              </a:buClr>
              <a:buSzPct val="100000"/>
              <a:defRPr sz="8000">
                <a:solidFill>
                  <a:schemeClr val="lt1"/>
                </a:solidFill>
              </a:defRPr>
            </a:lvl5pPr>
            <a:lvl6pPr lvl="5">
              <a:spcBef>
                <a:spcPts val="0"/>
              </a:spcBef>
              <a:buClr>
                <a:schemeClr val="lt1"/>
              </a:buClr>
              <a:buSzPct val="100000"/>
              <a:defRPr sz="8000">
                <a:solidFill>
                  <a:schemeClr val="lt1"/>
                </a:solidFill>
              </a:defRPr>
            </a:lvl6pPr>
            <a:lvl7pPr lvl="6">
              <a:spcBef>
                <a:spcPts val="0"/>
              </a:spcBef>
              <a:buClr>
                <a:schemeClr val="lt1"/>
              </a:buClr>
              <a:buSzPct val="100000"/>
              <a:defRPr sz="8000">
                <a:solidFill>
                  <a:schemeClr val="lt1"/>
                </a:solidFill>
              </a:defRPr>
            </a:lvl7pPr>
            <a:lvl8pPr lvl="7">
              <a:spcBef>
                <a:spcPts val="0"/>
              </a:spcBef>
              <a:buClr>
                <a:schemeClr val="lt1"/>
              </a:buClr>
              <a:buSzPct val="100000"/>
              <a:defRPr sz="8000">
                <a:solidFill>
                  <a:schemeClr val="lt1"/>
                </a:solidFill>
              </a:defRPr>
            </a:lvl8pPr>
            <a:lvl9pPr lvl="8">
              <a:spcBef>
                <a:spcPts val="0"/>
              </a:spcBef>
              <a:buClr>
                <a:schemeClr val="lt1"/>
              </a:buClr>
              <a:buSzPct val="100000"/>
              <a:defRPr sz="8000">
                <a:solidFill>
                  <a:schemeClr val="lt1"/>
                </a:solidFill>
              </a:defRPr>
            </a:lvl9pPr>
          </a:lstStyle>
          <a:p>
            <a:endParaRPr/>
          </a:p>
        </p:txBody>
      </p:sp>
      <p:sp>
        <p:nvSpPr>
          <p:cNvPr id="35" name="Shape 35"/>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solidFill>
                  <a:schemeClr val="lt1"/>
                </a:solidFill>
              </a:rPr>
              <a:pPr lvl="0">
                <a:spcBef>
                  <a:spcPts val="0"/>
                </a:spcBef>
                <a:buNone/>
              </a:pPr>
              <a:t>‹N›</a:t>
            </a:fld>
            <a:endParaRPr lang="it-IT">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6096000" y="-33"/>
            <a:ext cx="6096000" cy="6858000"/>
          </a:xfrm>
          <a:prstGeom prst="rect">
            <a:avLst/>
          </a:prstGeom>
          <a:solidFill>
            <a:schemeClr val="dk1"/>
          </a:solidFill>
          <a:ln>
            <a:noFill/>
          </a:ln>
        </p:spPr>
        <p:txBody>
          <a:bodyPr wrap="square" lIns="121900" tIns="121900" rIns="121900" bIns="121900" anchor="ctr" anchorCtr="0">
            <a:noAutofit/>
          </a:bodyPr>
          <a:lstStyle/>
          <a:p>
            <a:pPr lvl="0">
              <a:spcBef>
                <a:spcPts val="0"/>
              </a:spcBef>
              <a:buNone/>
            </a:pPr>
            <a:endParaRPr/>
          </a:p>
        </p:txBody>
      </p:sp>
      <p:cxnSp>
        <p:nvCxnSpPr>
          <p:cNvPr id="38" name="Shape 38"/>
          <p:cNvCxnSpPr/>
          <p:nvPr/>
        </p:nvCxnSpPr>
        <p:spPr>
          <a:xfrm>
            <a:off x="6706233" y="5994000"/>
            <a:ext cx="624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354000" y="1441867"/>
            <a:ext cx="5393700" cy="2280300"/>
          </a:xfrm>
          <a:prstGeom prst="rect">
            <a:avLst/>
          </a:prstGeom>
        </p:spPr>
        <p:txBody>
          <a:bodyPr wrap="square" lIns="121900" tIns="121900" rIns="121900" bIns="121900" anchor="b" anchorCtr="0"/>
          <a:lstStyle>
            <a:lvl1pPr lvl="0" algn="ctr">
              <a:spcBef>
                <a:spcPts val="0"/>
              </a:spcBef>
              <a:buSzPct val="100000"/>
              <a:defRPr sz="7200"/>
            </a:lvl1pPr>
            <a:lvl2pPr lvl="1" algn="ctr">
              <a:spcBef>
                <a:spcPts val="0"/>
              </a:spcBef>
              <a:buSzPct val="100000"/>
              <a:defRPr sz="7200"/>
            </a:lvl2pPr>
            <a:lvl3pPr lvl="2" algn="ctr">
              <a:spcBef>
                <a:spcPts val="0"/>
              </a:spcBef>
              <a:buSzPct val="100000"/>
              <a:defRPr sz="7200"/>
            </a:lvl3pPr>
            <a:lvl4pPr lvl="3" algn="ctr">
              <a:spcBef>
                <a:spcPts val="0"/>
              </a:spcBef>
              <a:buSzPct val="100000"/>
              <a:defRPr sz="7200"/>
            </a:lvl4pPr>
            <a:lvl5pPr lvl="4" algn="ctr">
              <a:spcBef>
                <a:spcPts val="0"/>
              </a:spcBef>
              <a:buSzPct val="100000"/>
              <a:defRPr sz="7200"/>
            </a:lvl5pPr>
            <a:lvl6pPr lvl="5" algn="ctr">
              <a:spcBef>
                <a:spcPts val="0"/>
              </a:spcBef>
              <a:buSzPct val="100000"/>
              <a:defRPr sz="7200"/>
            </a:lvl6pPr>
            <a:lvl7pPr lvl="6" algn="ctr">
              <a:spcBef>
                <a:spcPts val="0"/>
              </a:spcBef>
              <a:buSzPct val="100000"/>
              <a:defRPr sz="7200"/>
            </a:lvl7pPr>
            <a:lvl8pPr lvl="7" algn="ctr">
              <a:spcBef>
                <a:spcPts val="0"/>
              </a:spcBef>
              <a:buSzPct val="100000"/>
              <a:defRPr sz="7200"/>
            </a:lvl8pPr>
            <a:lvl9pPr lvl="8" algn="ctr">
              <a:spcBef>
                <a:spcPts val="0"/>
              </a:spcBef>
              <a:buSzPct val="100000"/>
              <a:defRPr sz="7200"/>
            </a:lvl9pPr>
          </a:lstStyle>
          <a:p>
            <a:endParaRPr/>
          </a:p>
        </p:txBody>
      </p:sp>
      <p:sp>
        <p:nvSpPr>
          <p:cNvPr id="40" name="Shape 40"/>
          <p:cNvSpPr txBox="1">
            <a:spLocks noGrp="1"/>
          </p:cNvSpPr>
          <p:nvPr>
            <p:ph type="subTitle" idx="1"/>
          </p:nvPr>
        </p:nvSpPr>
        <p:spPr>
          <a:xfrm>
            <a:off x="354000" y="3793630"/>
            <a:ext cx="5393700" cy="1794000"/>
          </a:xfrm>
          <a:prstGeom prst="rect">
            <a:avLst/>
          </a:prstGeom>
        </p:spPr>
        <p:txBody>
          <a:bodyPr wrap="square" lIns="121900" tIns="121900" rIns="121900" bIns="121900"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41" name="Shape 41"/>
          <p:cNvSpPr txBox="1">
            <a:spLocks noGrp="1"/>
          </p:cNvSpPr>
          <p:nvPr>
            <p:ph type="body" idx="2"/>
          </p:nvPr>
        </p:nvSpPr>
        <p:spPr>
          <a:xfrm>
            <a:off x="6586000" y="965600"/>
            <a:ext cx="5115900" cy="4926900"/>
          </a:xfrm>
          <a:prstGeom prst="rect">
            <a:avLst/>
          </a:prstGeom>
        </p:spPr>
        <p:txBody>
          <a:bodyPr wrap="square" lIns="121900" tIns="121900" rIns="121900" bIns="121900"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2" name="Shape 42"/>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426000" y="5640767"/>
            <a:ext cx="7998300" cy="798300"/>
          </a:xfrm>
          <a:prstGeom prst="rect">
            <a:avLst/>
          </a:prstGeom>
        </p:spPr>
        <p:txBody>
          <a:bodyPr wrap="square" lIns="121900" tIns="121900" rIns="121900" bIns="121900" anchor="ctr" anchorCtr="0"/>
          <a:lstStyle>
            <a:lvl1pPr lvl="0">
              <a:lnSpc>
                <a:spcPct val="100000"/>
              </a:lnSpc>
              <a:spcBef>
                <a:spcPts val="0"/>
              </a:spcBef>
              <a:spcAft>
                <a:spcPts val="0"/>
              </a:spcAft>
              <a:buClr>
                <a:schemeClr val="accent1"/>
              </a:buClr>
              <a:buSzPct val="100000"/>
              <a:buFont typeface="Amatic SC"/>
              <a:buNone/>
              <a:defRPr sz="32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11296610" y="6217622"/>
            <a:ext cx="731700" cy="524700"/>
          </a:xfrm>
          <a:prstGeom prst="rect">
            <a:avLst/>
          </a:prstGeom>
        </p:spPr>
        <p:txBody>
          <a:bodyPr wrap="square" lIns="121900" tIns="121900" rIns="121900" bIns="121900" anchor="ctr" anchorCtr="0">
            <a:noAutofit/>
          </a:bodyPr>
          <a:lstStyle/>
          <a:p>
            <a:pPr lvl="0">
              <a:spcBef>
                <a:spcPts val="0"/>
              </a:spcBef>
              <a:buNone/>
            </a:pPr>
            <a:fld id="{00000000-1234-1234-1234-123412341234}" type="slidenum">
              <a:rPr lang="it-IT"/>
              <a:pPr lvl="0">
                <a:spcBef>
                  <a:spcPts val="0"/>
                </a:spcBef>
                <a:buNone/>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390467"/>
            <a:ext cx="11360700" cy="1068000"/>
          </a:xfrm>
          <a:prstGeom prst="rect">
            <a:avLst/>
          </a:prstGeom>
          <a:noFill/>
          <a:ln>
            <a:noFill/>
          </a:ln>
        </p:spPr>
        <p:txBody>
          <a:bodyPr wrap="square" lIns="121900" tIns="121900" rIns="121900" bIns="121900" anchor="t" anchorCtr="0"/>
          <a:lstStyle>
            <a:lvl1pPr lvl="0">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sz="56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415600" y="1638233"/>
            <a:ext cx="11360700" cy="4453500"/>
          </a:xfrm>
          <a:prstGeom prst="rect">
            <a:avLst/>
          </a:prstGeom>
          <a:noFill/>
          <a:ln>
            <a:noFill/>
          </a:ln>
        </p:spPr>
        <p:txBody>
          <a:bodyPr wrap="square" lIns="121900" tIns="121900" rIns="121900" bIns="121900" anchor="t" anchorCtr="0"/>
          <a:lstStyle>
            <a:lvl1pPr lvl="0">
              <a:lnSpc>
                <a:spcPct val="115000"/>
              </a:lnSpc>
              <a:spcBef>
                <a:spcPts val="0"/>
              </a:spcBef>
              <a:spcAft>
                <a:spcPts val="2100"/>
              </a:spcAft>
              <a:buClr>
                <a:schemeClr val="dk2"/>
              </a:buClr>
              <a:buSzPct val="100000"/>
              <a:buFont typeface="Source Code Pro"/>
              <a:buChar char="●"/>
              <a:defRPr sz="2400">
                <a:solidFill>
                  <a:schemeClr val="dk2"/>
                </a:solidFill>
                <a:latin typeface="Source Code Pro"/>
                <a:ea typeface="Source Code Pro"/>
                <a:cs typeface="Source Code Pro"/>
                <a:sym typeface="Source Code Pro"/>
              </a:defRPr>
            </a:lvl1pPr>
            <a:lvl2pPr lvl="1">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2pPr>
            <a:lvl3pPr lvl="2">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3pPr>
            <a:lvl4pPr lvl="3">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4pPr>
            <a:lvl5pPr lvl="4">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5pPr>
            <a:lvl6pPr lvl="5">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6pPr>
            <a:lvl7pPr lvl="6">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7pPr>
            <a:lvl8pPr lvl="7">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8pPr>
            <a:lvl9pPr lvl="8">
              <a:lnSpc>
                <a:spcPct val="115000"/>
              </a:lnSpc>
              <a:spcBef>
                <a:spcPts val="0"/>
              </a:spcBef>
              <a:spcAft>
                <a:spcPts val="2100"/>
              </a:spcAft>
              <a:buClr>
                <a:schemeClr val="dk2"/>
              </a:buClr>
              <a:buSzPct val="100000"/>
              <a:buFont typeface="Source Code Pro"/>
              <a:buChar char="■"/>
              <a:defRPr sz="1900">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11296610" y="6217622"/>
            <a:ext cx="731700" cy="524700"/>
          </a:xfrm>
          <a:prstGeom prst="rect">
            <a:avLst/>
          </a:prstGeom>
          <a:noFill/>
          <a:ln>
            <a:noFill/>
          </a:ln>
        </p:spPr>
        <p:txBody>
          <a:bodyPr wrap="square" lIns="121900" tIns="121900" rIns="121900" bIns="121900" anchor="ctr" anchorCtr="0">
            <a:noAutofit/>
          </a:bodyPr>
          <a:lstStyle/>
          <a:p>
            <a:pPr lvl="0" algn="r">
              <a:spcBef>
                <a:spcPts val="0"/>
              </a:spcBef>
              <a:buNone/>
            </a:pPr>
            <a:fld id="{00000000-1234-1234-1234-123412341234}" type="slidenum">
              <a:rPr lang="it-IT" sz="1300">
                <a:solidFill>
                  <a:schemeClr val="accent1"/>
                </a:solidFill>
                <a:latin typeface="Source Code Pro"/>
                <a:ea typeface="Source Code Pro"/>
                <a:cs typeface="Source Code Pro"/>
                <a:sym typeface="Source Code Pro"/>
              </a:rPr>
              <a:pPr lvl="0" algn="r">
                <a:spcBef>
                  <a:spcPts val="0"/>
                </a:spcBef>
                <a:buNone/>
              </a:pPr>
              <a:t>‹N›</a:t>
            </a:fld>
            <a:endParaRPr lang="it-IT" sz="13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737000" y="1070000"/>
            <a:ext cx="4718100" cy="1329300"/>
          </a:xfrm>
          <a:prstGeom prst="rect">
            <a:avLst/>
          </a:prstGeom>
          <a:noFill/>
          <a:ln>
            <a:noFill/>
          </a:ln>
        </p:spPr>
        <p:txBody>
          <a:bodyPr wrap="square" lIns="91425" tIns="45700" rIns="91425" bIns="45700" anchor="b" anchorCtr="0">
            <a:noAutofit/>
          </a:bodyPr>
          <a:lstStyle/>
          <a:p>
            <a:pPr marR="0" lvl="0" algn="l" rtl="0">
              <a:lnSpc>
                <a:spcPct val="90000"/>
              </a:lnSpc>
              <a:spcBef>
                <a:spcPts val="0"/>
              </a:spcBef>
              <a:buNone/>
            </a:pPr>
            <a:r>
              <a:rPr lang="it-IT" sz="4800" b="0"/>
              <a:t>La lotta per le investiture</a:t>
            </a:r>
          </a:p>
          <a:p>
            <a:pPr marR="0" lvl="0" rtl="0">
              <a:lnSpc>
                <a:spcPct val="90000"/>
              </a:lnSpc>
              <a:spcBef>
                <a:spcPts val="0"/>
              </a:spcBef>
              <a:buNone/>
            </a:pPr>
            <a:r>
              <a:rPr lang="it-IT" sz="2400" b="0"/>
              <a:t>prof.ssa K. Samperi</a:t>
            </a:r>
          </a:p>
        </p:txBody>
      </p:sp>
      <p:pic>
        <p:nvPicPr>
          <p:cNvPr id="67" name="Shape 67" descr="lotta investiture.jpg"/>
          <p:cNvPicPr preferRelativeResize="0"/>
          <p:nvPr/>
        </p:nvPicPr>
        <p:blipFill>
          <a:blip r:embed="rId3">
            <a:alphaModFix/>
          </a:blip>
          <a:stretch>
            <a:fillRect/>
          </a:stretch>
        </p:blipFill>
        <p:spPr>
          <a:xfrm>
            <a:off x="3831300" y="2399307"/>
            <a:ext cx="4826150" cy="3251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359025" y="899750"/>
            <a:ext cx="5096100" cy="4888500"/>
          </a:xfrm>
          <a:prstGeom prst="rect">
            <a:avLst/>
          </a:prstGeom>
        </p:spPr>
        <p:txBody>
          <a:bodyPr wrap="square" lIns="121900" tIns="121900" rIns="121900" bIns="121900" anchor="ctr" anchorCtr="0">
            <a:noAutofit/>
          </a:bodyPr>
          <a:lstStyle/>
          <a:p>
            <a:pPr lvl="0">
              <a:spcBef>
                <a:spcPts val="0"/>
              </a:spcBef>
              <a:buNone/>
            </a:pPr>
            <a:r>
              <a:rPr lang="it-IT" sz="3600"/>
              <a:t>concordato di worms</a:t>
            </a:r>
          </a:p>
          <a:p>
            <a:pPr lvl="0">
              <a:spcBef>
                <a:spcPts val="0"/>
              </a:spcBef>
              <a:buNone/>
            </a:pPr>
            <a:r>
              <a:rPr lang="it-IT" sz="3600"/>
              <a:t>1122</a:t>
            </a:r>
          </a:p>
          <a:p>
            <a:pPr lvl="0" rtl="0">
              <a:spcBef>
                <a:spcPts val="0"/>
              </a:spcBef>
              <a:buNone/>
            </a:pPr>
            <a:endParaRPr sz="3600" u="sng"/>
          </a:p>
          <a:p>
            <a:pPr lvl="0" rtl="0">
              <a:spcBef>
                <a:spcPts val="0"/>
              </a:spcBef>
              <a:buNone/>
            </a:pPr>
            <a:r>
              <a:rPr lang="it-IT" sz="2400" u="sng"/>
              <a:t>l’imperatore abbandona ogni pretesa di conferire cariche e poteri spirituali che solo la chiesa poteva dare</a:t>
            </a:r>
          </a:p>
          <a:p>
            <a:pPr lvl="0" rtl="0">
              <a:spcBef>
                <a:spcPts val="0"/>
              </a:spcBef>
              <a:buNone/>
            </a:pPr>
            <a:endParaRPr sz="3000"/>
          </a:p>
          <a:p>
            <a:pPr lvl="0" rtl="0">
              <a:spcBef>
                <a:spcPts val="0"/>
              </a:spcBef>
              <a:buNone/>
            </a:pPr>
            <a:endParaRPr/>
          </a:p>
        </p:txBody>
      </p:sp>
      <p:pic>
        <p:nvPicPr>
          <p:cNvPr id="129" name="Shape 129" descr="Concordato-di-Worms-300x222.jpg"/>
          <p:cNvPicPr preferRelativeResize="0"/>
          <p:nvPr/>
        </p:nvPicPr>
        <p:blipFill>
          <a:blip r:embed="rId3">
            <a:alphaModFix/>
          </a:blip>
          <a:stretch>
            <a:fillRect/>
          </a:stretch>
        </p:blipFill>
        <p:spPr>
          <a:xfrm>
            <a:off x="4478325" y="4211225"/>
            <a:ext cx="2857500" cy="2114550"/>
          </a:xfrm>
          <a:prstGeom prst="rect">
            <a:avLst/>
          </a:prstGeom>
          <a:noFill/>
          <a:ln>
            <a:noFill/>
          </a:ln>
        </p:spPr>
      </p:pic>
    </p:spTree>
  </p:cSld>
  <p:clrMapOvr>
    <a:masterClrMapping/>
  </p:clrMapOvr>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prism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15600" y="359900"/>
            <a:ext cx="3744000" cy="1388700"/>
          </a:xfrm>
          <a:prstGeom prst="rect">
            <a:avLst/>
          </a:prstGeom>
        </p:spPr>
        <p:txBody>
          <a:bodyPr wrap="square" lIns="121900" tIns="121900" rIns="121900" bIns="121900" anchor="b" anchorCtr="0">
            <a:noAutofit/>
          </a:bodyPr>
          <a:lstStyle/>
          <a:p>
            <a:pPr lvl="0">
              <a:spcBef>
                <a:spcPts val="0"/>
              </a:spcBef>
              <a:buNone/>
            </a:pPr>
            <a:endParaRPr/>
          </a:p>
          <a:p>
            <a:pPr lvl="0" rtl="0">
              <a:spcBef>
                <a:spcPts val="0"/>
              </a:spcBef>
              <a:buNone/>
            </a:pPr>
            <a:r>
              <a:rPr lang="it-IT"/>
              <a:t>dopo il concordato...</a:t>
            </a:r>
          </a:p>
        </p:txBody>
      </p:sp>
      <p:sp>
        <p:nvSpPr>
          <p:cNvPr id="135" name="Shape 135"/>
          <p:cNvSpPr txBox="1">
            <a:spLocks noGrp="1"/>
          </p:cNvSpPr>
          <p:nvPr>
            <p:ph type="body" idx="1"/>
          </p:nvPr>
        </p:nvSpPr>
        <p:spPr>
          <a:xfrm>
            <a:off x="415600" y="1852800"/>
            <a:ext cx="10781100" cy="4239300"/>
          </a:xfrm>
          <a:prstGeom prst="rect">
            <a:avLst/>
          </a:prstGeom>
        </p:spPr>
        <p:txBody>
          <a:bodyPr wrap="square" lIns="121900" tIns="121900" rIns="121900" bIns="121900" anchor="t" anchorCtr="0">
            <a:noAutofit/>
          </a:bodyPr>
          <a:lstStyle/>
          <a:p>
            <a:pPr lvl="0">
              <a:spcBef>
                <a:spcPts val="0"/>
              </a:spcBef>
              <a:buNone/>
            </a:pPr>
            <a:r>
              <a:rPr lang="it-IT" sz="2400">
                <a:latin typeface="Amatic SC"/>
                <a:ea typeface="Amatic SC"/>
                <a:cs typeface="Amatic SC"/>
                <a:sym typeface="Amatic SC"/>
              </a:rPr>
              <a:t>emerse una netta sconfitta dell’idea di un “IMPERO - CRISTIANO” a supporto di una concezione laica della sovranità fondata sul diritto romano, sulla legge.</a:t>
            </a:r>
          </a:p>
          <a:p>
            <a:pPr lvl="0">
              <a:spcBef>
                <a:spcPts val="0"/>
              </a:spcBef>
              <a:buNone/>
            </a:pPr>
            <a:r>
              <a:rPr lang="it-IT" sz="2400">
                <a:latin typeface="Amatic SC"/>
                <a:ea typeface="Amatic SC"/>
                <a:cs typeface="Amatic SC"/>
                <a:sym typeface="Amatic SC"/>
              </a:rPr>
              <a:t>in italia si ebbe l’aumento dell’autorità pontificia a discapito di quella imperiale, mentre in germania si verificò la situazione opposta.</a:t>
            </a:r>
          </a:p>
          <a:p>
            <a:pPr lvl="0">
              <a:spcBef>
                <a:spcPts val="0"/>
              </a:spcBef>
              <a:buNone/>
            </a:pPr>
            <a:r>
              <a:rPr lang="it-IT" sz="2400">
                <a:latin typeface="Amatic SC"/>
                <a:ea typeface="Amatic SC"/>
                <a:cs typeface="Amatic SC"/>
                <a:sym typeface="Amatic SC"/>
              </a:rPr>
              <a:t> il concordato di worms mise fine solo temporaneamente alla lotta per il primato nel mondo cristiano, ben presto si sarebbero riaccesi gli animi per una lotta politica a tutti i livelli: ovunque i ghibellini, sostenitori dell’impero, si opposero ai guelfi, fautori della libertà della chiesa romana.</a:t>
            </a:r>
          </a:p>
          <a:p>
            <a:pPr lvl="0" rtl="0">
              <a:spcBef>
                <a:spcPts val="0"/>
              </a:spcBef>
              <a:buNone/>
            </a:pPr>
            <a:endParaRPr sz="2400">
              <a:latin typeface="Amatic SC"/>
              <a:ea typeface="Amatic SC"/>
              <a:cs typeface="Amatic SC"/>
              <a:sym typeface="Amatic SC"/>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5193750" y="539825"/>
            <a:ext cx="3203700" cy="3179100"/>
          </a:xfrm>
          <a:prstGeom prst="rect">
            <a:avLst/>
          </a:prstGeom>
          <a:noFill/>
          <a:ln>
            <a:noFill/>
          </a:ln>
        </p:spPr>
        <p:txBody>
          <a:bodyPr wrap="square" lIns="91425" tIns="45700" rIns="91425" bIns="45700" anchor="b" anchorCtr="0">
            <a:noAutofit/>
          </a:bodyPr>
          <a:lstStyle/>
          <a:p>
            <a:pPr marR="0" lvl="0" algn="l" rtl="0">
              <a:lnSpc>
                <a:spcPct val="90000"/>
              </a:lnSpc>
              <a:spcBef>
                <a:spcPts val="0"/>
              </a:spcBef>
              <a:buNone/>
            </a:pPr>
            <a:r>
              <a:rPr lang="it-IT" sz="1800"/>
              <a:t>- </a:t>
            </a:r>
            <a:r>
              <a:rPr lang="it-IT" sz="2400"/>
              <a:t>Conferma  delle proprietà e dei diritti  della Chiesa di Roma </a:t>
            </a:r>
          </a:p>
          <a:p>
            <a:pPr marR="0" lvl="0" algn="l" rtl="0">
              <a:lnSpc>
                <a:spcPct val="90000"/>
              </a:lnSpc>
              <a:spcBef>
                <a:spcPts val="0"/>
              </a:spcBef>
              <a:buNone/>
            </a:pPr>
            <a:r>
              <a:rPr lang="it-IT" sz="2400"/>
              <a:t>- Subordinazione del papa all’imperatore  </a:t>
            </a:r>
          </a:p>
          <a:p>
            <a:pPr marR="0" lvl="0" algn="l" rtl="0">
              <a:lnSpc>
                <a:spcPct val="90000"/>
              </a:lnSpc>
              <a:spcBef>
                <a:spcPts val="0"/>
              </a:spcBef>
              <a:buNone/>
            </a:pPr>
            <a:r>
              <a:rPr lang="it-IT" sz="2400"/>
              <a:t>- divieto di consacrare imperatori non di origine germanica</a:t>
            </a:r>
          </a:p>
        </p:txBody>
      </p:sp>
      <p:sp>
        <p:nvSpPr>
          <p:cNvPr id="73" name="Shape 73"/>
          <p:cNvSpPr txBox="1">
            <a:spLocks noGrp="1"/>
          </p:cNvSpPr>
          <p:nvPr>
            <p:ph type="subTitle" idx="1"/>
          </p:nvPr>
        </p:nvSpPr>
        <p:spPr>
          <a:xfrm>
            <a:off x="155700" y="4587375"/>
            <a:ext cx="11760900" cy="2170800"/>
          </a:xfrm>
          <a:prstGeom prst="rect">
            <a:avLst/>
          </a:prstGeom>
          <a:solidFill>
            <a:schemeClr val="dk1"/>
          </a:solidFill>
          <a:ln w="9525" cap="flat" cmpd="sng">
            <a:solidFill>
              <a:srgbClr val="000000"/>
            </a:solidFill>
            <a:prstDash val="solid"/>
            <a:round/>
            <a:headEnd type="none" w="med" len="med"/>
            <a:tailEnd type="none" w="med" len="med"/>
          </a:ln>
        </p:spPr>
        <p:txBody>
          <a:bodyPr wrap="square" lIns="91425" tIns="45700" rIns="91425" bIns="45700" anchor="t" anchorCtr="0">
            <a:noAutofit/>
          </a:bodyPr>
          <a:lstStyle/>
          <a:p>
            <a:pPr marL="0" marR="0" lvl="0" indent="0" algn="just" rtl="0">
              <a:lnSpc>
                <a:spcPct val="90000"/>
              </a:lnSpc>
              <a:spcBef>
                <a:spcPts val="0"/>
              </a:spcBef>
              <a:buClr>
                <a:schemeClr val="lt1"/>
              </a:buClr>
              <a:buSzPct val="25000"/>
              <a:buFont typeface="Arial"/>
              <a:buNone/>
            </a:pPr>
            <a:r>
              <a:rPr lang="it-IT">
                <a:latin typeface="Amatic SC"/>
                <a:ea typeface="Amatic SC"/>
                <a:cs typeface="Amatic SC"/>
                <a:sym typeface="Amatic SC"/>
              </a:rPr>
              <a:t>Vescovi-conti:  vescovi che ricevono dal sovrano un’investitura politica, poteri giurisdizionali e regalie (rendite pubbliche) nella sua città di appartenenza. </a:t>
            </a:r>
            <a:r>
              <a:rPr lang="it-IT"/>
              <a:t> </a:t>
            </a:r>
            <a:r>
              <a:rPr lang="it-IT">
                <a:latin typeface="Amatic SC"/>
                <a:ea typeface="Amatic SC"/>
                <a:cs typeface="Amatic SC"/>
                <a:sym typeface="Amatic SC"/>
              </a:rPr>
              <a:t>il fatto che un ecclesiastico potesse ricevere un beneficio spirituale dalle mani di un laico, rimanendo a lui sottoposto (così come voleva il costume feudale), è alla radice della corruzione della chiesa. l’obbedienza di un ecclesiastico doveva essere rivolta solo al papa! (senza mescolanza di sacro e profano).</a:t>
            </a:r>
          </a:p>
        </p:txBody>
      </p:sp>
      <p:sp>
        <p:nvSpPr>
          <p:cNvPr id="74" name="Shape 74"/>
          <p:cNvSpPr/>
          <p:nvPr/>
        </p:nvSpPr>
        <p:spPr>
          <a:xfrm>
            <a:off x="439850" y="1239575"/>
            <a:ext cx="2899200" cy="1399500"/>
          </a:xfrm>
          <a:prstGeom prst="flowChartAlternateProcess">
            <a:avLst/>
          </a:prstGeom>
          <a:solidFill>
            <a:srgbClr val="D0E0E3"/>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lgn="ctr" rtl="0">
              <a:spcBef>
                <a:spcPts val="0"/>
              </a:spcBef>
              <a:buNone/>
            </a:pPr>
            <a:r>
              <a:rPr lang="it-IT" sz="2400" b="1">
                <a:latin typeface="Amatic SC"/>
                <a:ea typeface="Amatic SC"/>
                <a:cs typeface="Amatic SC"/>
                <a:sym typeface="Amatic SC"/>
              </a:rPr>
              <a:t> Privilegio ottoniano </a:t>
            </a:r>
          </a:p>
          <a:p>
            <a:pPr lvl="0" algn="ctr" rtl="0">
              <a:spcBef>
                <a:spcPts val="0"/>
              </a:spcBef>
              <a:buNone/>
            </a:pPr>
            <a:r>
              <a:rPr lang="it-IT" sz="1800" b="1">
                <a:latin typeface="Amatic SC"/>
                <a:ea typeface="Amatic SC"/>
                <a:cs typeface="Amatic SC"/>
                <a:sym typeface="Amatic SC"/>
              </a:rPr>
              <a:t>(ottone I di sassonia)</a:t>
            </a:r>
          </a:p>
          <a:p>
            <a:pPr lvl="0" algn="ctr" rtl="0">
              <a:spcBef>
                <a:spcPts val="0"/>
              </a:spcBef>
              <a:buNone/>
            </a:pPr>
            <a:r>
              <a:rPr lang="it-IT" sz="2400" b="1">
                <a:latin typeface="Amatic SC"/>
                <a:ea typeface="Amatic SC"/>
                <a:cs typeface="Amatic SC"/>
                <a:sym typeface="Amatic SC"/>
              </a:rPr>
              <a:t>962 d.C.</a:t>
            </a:r>
          </a:p>
        </p:txBody>
      </p:sp>
      <p:cxnSp>
        <p:nvCxnSpPr>
          <p:cNvPr id="75" name="Shape 75"/>
          <p:cNvCxnSpPr>
            <a:stCxn id="74" idx="3"/>
          </p:cNvCxnSpPr>
          <p:nvPr/>
        </p:nvCxnSpPr>
        <p:spPr>
          <a:xfrm>
            <a:off x="3339050" y="1939325"/>
            <a:ext cx="1379700" cy="0"/>
          </a:xfrm>
          <a:prstGeom prst="straightConnector1">
            <a:avLst/>
          </a:prstGeom>
          <a:noFill/>
          <a:ln w="9525" cap="flat" cmpd="sng">
            <a:solidFill>
              <a:schemeClr val="dk2"/>
            </a:solidFill>
            <a:prstDash val="solid"/>
            <a:round/>
            <a:headEnd type="none" w="lg" len="lg"/>
            <a:tailEnd type="triangle" w="lg" len="lg"/>
          </a:ln>
        </p:spPr>
      </p:cxnSp>
      <p:cxnSp>
        <p:nvCxnSpPr>
          <p:cNvPr id="76" name="Shape 76"/>
          <p:cNvCxnSpPr/>
          <p:nvPr/>
        </p:nvCxnSpPr>
        <p:spPr>
          <a:xfrm>
            <a:off x="7986975" y="2414050"/>
            <a:ext cx="1199700" cy="599700"/>
          </a:xfrm>
          <a:prstGeom prst="curvedConnector3">
            <a:avLst>
              <a:gd name="adj1" fmla="val 50000"/>
            </a:avLst>
          </a:prstGeom>
          <a:noFill/>
          <a:ln w="9525" cap="flat" cmpd="sng">
            <a:solidFill>
              <a:schemeClr val="dk2"/>
            </a:solidFill>
            <a:prstDash val="solid"/>
            <a:round/>
            <a:headEnd type="none" w="lg" len="lg"/>
            <a:tailEnd type="none" w="lg" len="lg"/>
          </a:ln>
        </p:spPr>
      </p:cxnSp>
      <p:sp>
        <p:nvSpPr>
          <p:cNvPr id="77" name="Shape 77"/>
          <p:cNvSpPr/>
          <p:nvPr/>
        </p:nvSpPr>
        <p:spPr>
          <a:xfrm>
            <a:off x="9517225" y="2119375"/>
            <a:ext cx="1819500" cy="1739400"/>
          </a:xfrm>
          <a:prstGeom prst="ellipse">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lvl="0" algn="ctr">
              <a:spcBef>
                <a:spcPts val="0"/>
              </a:spcBef>
              <a:buNone/>
            </a:pPr>
            <a:r>
              <a:rPr lang="it-IT" sz="3600">
                <a:latin typeface="Amatic SC"/>
                <a:ea typeface="Amatic SC"/>
                <a:cs typeface="Amatic SC"/>
                <a:sym typeface="Amatic SC"/>
              </a:rPr>
              <a:t>Vescovi        conti</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54000" y="1441867"/>
            <a:ext cx="5393700" cy="2280300"/>
          </a:xfrm>
          <a:prstGeom prst="rect">
            <a:avLst/>
          </a:prstGeom>
        </p:spPr>
        <p:txBody>
          <a:bodyPr wrap="square" lIns="121900" tIns="121900" rIns="121900" bIns="121900" anchor="b" anchorCtr="0">
            <a:noAutofit/>
          </a:bodyPr>
          <a:lstStyle/>
          <a:p>
            <a:pPr lvl="0" rtl="0">
              <a:spcBef>
                <a:spcPts val="0"/>
              </a:spcBef>
              <a:buNone/>
            </a:pPr>
            <a:r>
              <a:rPr lang="it-IT"/>
              <a:t>Concilio </a:t>
            </a:r>
          </a:p>
          <a:p>
            <a:pPr lvl="0" rtl="0">
              <a:spcBef>
                <a:spcPts val="0"/>
              </a:spcBef>
              <a:buNone/>
            </a:pPr>
            <a:r>
              <a:rPr lang="it-IT"/>
              <a:t>lateranense</a:t>
            </a:r>
          </a:p>
        </p:txBody>
      </p:sp>
      <p:sp>
        <p:nvSpPr>
          <p:cNvPr id="83" name="Shape 83"/>
          <p:cNvSpPr txBox="1">
            <a:spLocks noGrp="1"/>
          </p:cNvSpPr>
          <p:nvPr>
            <p:ph type="subTitle" idx="1"/>
          </p:nvPr>
        </p:nvSpPr>
        <p:spPr>
          <a:xfrm>
            <a:off x="354000" y="3793630"/>
            <a:ext cx="5393700" cy="1794000"/>
          </a:xfrm>
          <a:prstGeom prst="rect">
            <a:avLst/>
          </a:prstGeom>
        </p:spPr>
        <p:txBody>
          <a:bodyPr wrap="square" lIns="121900" tIns="121900" rIns="121900" bIns="121900" anchor="t" anchorCtr="0">
            <a:noAutofit/>
          </a:bodyPr>
          <a:lstStyle/>
          <a:p>
            <a:pPr lvl="0" rtl="0">
              <a:spcBef>
                <a:spcPts val="0"/>
              </a:spcBef>
              <a:buNone/>
            </a:pPr>
            <a:r>
              <a:rPr lang="it-IT"/>
              <a:t>1059</a:t>
            </a:r>
          </a:p>
        </p:txBody>
      </p:sp>
      <p:sp>
        <p:nvSpPr>
          <p:cNvPr id="84" name="Shape 84"/>
          <p:cNvSpPr txBox="1">
            <a:spLocks noGrp="1"/>
          </p:cNvSpPr>
          <p:nvPr>
            <p:ph type="body" idx="2"/>
          </p:nvPr>
        </p:nvSpPr>
        <p:spPr>
          <a:xfrm>
            <a:off x="6586000" y="965600"/>
            <a:ext cx="5115900" cy="4926900"/>
          </a:xfrm>
          <a:prstGeom prst="rect">
            <a:avLst/>
          </a:prstGeom>
        </p:spPr>
        <p:txBody>
          <a:bodyPr wrap="square" lIns="121900" tIns="121900" rIns="121900" bIns="121900" anchor="ctr" anchorCtr="0">
            <a:noAutofit/>
          </a:bodyPr>
          <a:lstStyle/>
          <a:p>
            <a:pPr lvl="0" algn="just">
              <a:spcBef>
                <a:spcPts val="0"/>
              </a:spcBef>
              <a:buNone/>
            </a:pPr>
            <a:r>
              <a:rPr lang="it-IT">
                <a:latin typeface="Amatic SC"/>
                <a:ea typeface="Amatic SC"/>
                <a:cs typeface="Amatic SC"/>
                <a:sym typeface="Amatic SC"/>
              </a:rPr>
              <a:t>in questo concilio, ispirato da ildebrando di soana, papa niccolò ii stabili’:</a:t>
            </a:r>
          </a:p>
          <a:p>
            <a:pPr marL="457200" lvl="0" indent="-228600" algn="just" rtl="0">
              <a:spcBef>
                <a:spcPts val="0"/>
              </a:spcBef>
              <a:buFont typeface="Amatic SC"/>
              <a:buChar char="-"/>
            </a:pPr>
            <a:r>
              <a:rPr lang="it-IT">
                <a:latin typeface="Amatic SC"/>
                <a:ea typeface="Amatic SC"/>
                <a:cs typeface="Amatic SC"/>
                <a:sym typeface="Amatic SC"/>
              </a:rPr>
              <a:t>nessuna ingerenza da parte dell’impero o degli aristocratici romani nelle elezioni papali a parte un formale gradimento a designazione avvenuta.</a:t>
            </a:r>
          </a:p>
          <a:p>
            <a:pPr marL="457200" lvl="0" indent="-228600" algn="just" rtl="0">
              <a:spcBef>
                <a:spcPts val="0"/>
              </a:spcBef>
              <a:buFont typeface="Amatic SC"/>
              <a:buChar char="-"/>
            </a:pPr>
            <a:r>
              <a:rPr lang="it-IT">
                <a:latin typeface="Amatic SC"/>
                <a:ea typeface="Amatic SC"/>
                <a:cs typeface="Amatic SC"/>
                <a:sym typeface="Amatic SC"/>
              </a:rPr>
              <a:t>l’elezione papale venne affidata ai cardinali</a:t>
            </a:r>
          </a:p>
          <a:p>
            <a:pPr marL="457200" lvl="0" indent="-228600" algn="just" rtl="0">
              <a:spcBef>
                <a:spcPts val="0"/>
              </a:spcBef>
              <a:buFont typeface="Amatic SC"/>
              <a:buChar char="-"/>
            </a:pPr>
            <a:r>
              <a:rPr lang="it-IT">
                <a:latin typeface="Amatic SC"/>
                <a:ea typeface="Amatic SC"/>
                <a:cs typeface="Amatic SC"/>
                <a:sym typeface="Amatic SC"/>
              </a:rPr>
              <a:t>nessun ecclesiastico può essere nominato da un laico</a:t>
            </a:r>
          </a:p>
          <a:p>
            <a:pPr lvl="0" algn="just" rtl="0">
              <a:spcBef>
                <a:spcPts val="0"/>
              </a:spcBef>
              <a:buNone/>
            </a:pPr>
            <a:r>
              <a:rPr lang="it-IT">
                <a:latin typeface="Amatic SC"/>
                <a:ea typeface="Amatic SC"/>
                <a:cs typeface="Amatic SC"/>
                <a:sym typeface="Amatic SC"/>
              </a:rPr>
              <a:t>    </a:t>
            </a:r>
            <a:r>
              <a:rPr lang="it-IT" sz="3000" b="1">
                <a:latin typeface="Amatic SC"/>
                <a:ea typeface="Amatic SC"/>
                <a:cs typeface="Amatic SC"/>
                <a:sym typeface="Amatic SC"/>
              </a:rPr>
              <a:t>annullamento del privilegio ottoniano</a:t>
            </a:r>
          </a:p>
        </p:txBody>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359025" y="899750"/>
            <a:ext cx="5096100" cy="4888500"/>
          </a:xfrm>
          <a:prstGeom prst="rect">
            <a:avLst/>
          </a:prstGeom>
        </p:spPr>
        <p:txBody>
          <a:bodyPr wrap="square" lIns="121900" tIns="121900" rIns="121900" bIns="121900" anchor="ctr" anchorCtr="0">
            <a:noAutofit/>
          </a:bodyPr>
          <a:lstStyle/>
          <a:p>
            <a:pPr lvl="0">
              <a:spcBef>
                <a:spcPts val="0"/>
              </a:spcBef>
              <a:buNone/>
            </a:pPr>
            <a:endParaRPr sz="3600" u="sng"/>
          </a:p>
          <a:p>
            <a:pPr lvl="0">
              <a:spcBef>
                <a:spcPts val="0"/>
              </a:spcBef>
              <a:buNone/>
            </a:pPr>
            <a:endParaRPr sz="3600" u="sng"/>
          </a:p>
          <a:p>
            <a:pPr lvl="0">
              <a:spcBef>
                <a:spcPts val="0"/>
              </a:spcBef>
              <a:buNone/>
            </a:pPr>
            <a:r>
              <a:rPr lang="it-IT" sz="3600" u="sng"/>
              <a:t>la questione del primato:</a:t>
            </a:r>
          </a:p>
          <a:p>
            <a:pPr lvl="0">
              <a:spcBef>
                <a:spcPts val="0"/>
              </a:spcBef>
              <a:buNone/>
            </a:pPr>
            <a:r>
              <a:rPr lang="it-IT" sz="3000"/>
              <a:t>La competizione tra papa ed imperatore dà inizio alla lotta per le investiture, ovvero la pretesa, da parte del potere imperiale di nominare i vescovi - conti ed influenzare l’elezione del pontefici e la possibilità, per il papa, di destituire o consacrare gli imperatori.</a:t>
            </a:r>
          </a:p>
          <a:p>
            <a:pPr lvl="0">
              <a:spcBef>
                <a:spcPts val="0"/>
              </a:spcBef>
              <a:buNone/>
            </a:pPr>
            <a:r>
              <a:rPr lang="it-IT" sz="3000"/>
              <a:t>Chi deve dare il titolo di “vescovo” ad un membro della società ecclesiastica?</a:t>
            </a:r>
          </a:p>
          <a:p>
            <a:pPr lvl="0" rtl="0">
              <a:spcBef>
                <a:spcPts val="0"/>
              </a:spcBef>
              <a:buNone/>
            </a:pPr>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prism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ctrTitle"/>
          </p:nvPr>
        </p:nvSpPr>
        <p:spPr>
          <a:xfrm>
            <a:off x="415600" y="522881"/>
            <a:ext cx="11360700" cy="6055200"/>
          </a:xfrm>
          <a:prstGeom prst="rect">
            <a:avLst/>
          </a:prstGeom>
        </p:spPr>
        <p:txBody>
          <a:bodyPr wrap="square" lIns="121900" tIns="121900" rIns="121900" bIns="121900" anchor="ctr" anchorCtr="0">
            <a:noAutofit/>
          </a:bodyPr>
          <a:lstStyle/>
          <a:p>
            <a:pPr lvl="0" indent="457200" algn="just">
              <a:spcBef>
                <a:spcPts val="0"/>
              </a:spcBef>
              <a:buNone/>
            </a:pPr>
            <a:r>
              <a:rPr lang="it-IT" sz="3000" b="0"/>
              <a:t>...La controversia fu determinata dall’influenza, sempre più pressante assunta dall’imperatore nella promozione dei chierici alle cariche ecclesiastiche, alle quali invece secondo le norme canoniche dovevano essere designati soltanto mediante libera elezione dal clero e dalla comunità dei fedeli. Con Carlomagno il potere regio aveva cominciato a intervenire nella nomina dei vescovi e degli abati; ma con la creazione della feudalità ecclesiastica (vescovi - conti), l’ingerenza dei laici nelle cose ecclesiastiche aumenterà ancor più mediante la pratica, connessa con il conferimento del beneficio feudale, delle investiture. questa si mostrò fattore determinante della corruzione e della simonia ecclesiastica, che determinò la sottomissione delle cose ecclesiastiche alle compromissioni del gioco politico. Il papato, scaduto di prestigio e ridotto al rango di una forza in cui si facevano valere agenti di potere locale, dovette, il più delle volte, subire l’iniziativa dell’impero, che, talora, si rivelò di fatto moralizzatrice, pur perseguendo le medesime finalità politiche</a:t>
            </a:r>
            <a:r>
              <a:rPr lang="it-IT" sz="3600" b="0"/>
              <a:t>.</a:t>
            </a:r>
            <a:r>
              <a:rPr lang="it-IT" sz="3600"/>
              <a:t>                                                                                                               (Treccani)</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54000" y="459878"/>
            <a:ext cx="5393700" cy="3262200"/>
          </a:xfrm>
          <a:prstGeom prst="rect">
            <a:avLst/>
          </a:prstGeom>
        </p:spPr>
        <p:txBody>
          <a:bodyPr wrap="square" lIns="121900" tIns="121900" rIns="121900" bIns="121900" anchor="b" anchorCtr="0">
            <a:noAutofit/>
          </a:bodyPr>
          <a:lstStyle/>
          <a:p>
            <a:pPr lvl="0">
              <a:spcBef>
                <a:spcPts val="0"/>
              </a:spcBef>
              <a:buNone/>
            </a:pPr>
            <a:r>
              <a:rPr lang="it-IT" sz="1800"/>
              <a:t>affermazioni di principio del papa</a:t>
            </a:r>
          </a:p>
          <a:p>
            <a:pPr lvl="0">
              <a:spcBef>
                <a:spcPts val="0"/>
              </a:spcBef>
              <a:buNone/>
            </a:pPr>
            <a:r>
              <a:rPr lang="it-IT"/>
              <a:t>i Dictatus papae</a:t>
            </a:r>
          </a:p>
          <a:p>
            <a:pPr lvl="0">
              <a:spcBef>
                <a:spcPts val="0"/>
              </a:spcBef>
              <a:buNone/>
            </a:pPr>
            <a:r>
              <a:rPr lang="it-IT"/>
              <a:t>1075</a:t>
            </a:r>
          </a:p>
        </p:txBody>
      </p:sp>
      <p:sp>
        <p:nvSpPr>
          <p:cNvPr id="100" name="Shape 100"/>
          <p:cNvSpPr txBox="1">
            <a:spLocks noGrp="1"/>
          </p:cNvSpPr>
          <p:nvPr>
            <p:ph type="subTitle" idx="1"/>
          </p:nvPr>
        </p:nvSpPr>
        <p:spPr>
          <a:xfrm>
            <a:off x="354000" y="3793630"/>
            <a:ext cx="5393700" cy="1794000"/>
          </a:xfrm>
          <a:prstGeom prst="rect">
            <a:avLst/>
          </a:prstGeom>
        </p:spPr>
        <p:txBody>
          <a:bodyPr wrap="square" lIns="121900" tIns="121900" rIns="121900" bIns="121900" anchor="t" anchorCtr="0">
            <a:noAutofit/>
          </a:bodyPr>
          <a:lstStyle/>
          <a:p>
            <a:pPr lvl="0">
              <a:spcBef>
                <a:spcPts val="0"/>
              </a:spcBef>
              <a:buNone/>
            </a:pPr>
            <a:r>
              <a:rPr lang="it-IT">
                <a:latin typeface="Amatic SC"/>
                <a:ea typeface="Amatic SC"/>
                <a:cs typeface="Amatic SC"/>
                <a:sym typeface="Amatic SC"/>
              </a:rPr>
              <a:t>papa gregorio vii   vs   enrico iv di franconia</a:t>
            </a:r>
          </a:p>
        </p:txBody>
      </p:sp>
      <p:sp>
        <p:nvSpPr>
          <p:cNvPr id="101" name="Shape 101"/>
          <p:cNvSpPr txBox="1">
            <a:spLocks noGrp="1"/>
          </p:cNvSpPr>
          <p:nvPr>
            <p:ph type="body" idx="2"/>
          </p:nvPr>
        </p:nvSpPr>
        <p:spPr>
          <a:xfrm>
            <a:off x="6586000" y="219925"/>
            <a:ext cx="5115900" cy="6398100"/>
          </a:xfrm>
          <a:prstGeom prst="rect">
            <a:avLst/>
          </a:prstGeom>
        </p:spPr>
        <p:txBody>
          <a:bodyPr wrap="square" lIns="121900" tIns="121900" rIns="121900" bIns="121900" anchor="ctr" anchorCtr="0">
            <a:noAutofit/>
          </a:bodyPr>
          <a:lstStyle/>
          <a:p>
            <a:pPr lvl="0" algn="just">
              <a:lnSpc>
                <a:spcPct val="100000"/>
              </a:lnSpc>
              <a:spcBef>
                <a:spcPts val="0"/>
              </a:spcBef>
              <a:spcAft>
                <a:spcPts val="0"/>
              </a:spcAft>
              <a:buNone/>
            </a:pPr>
            <a:r>
              <a:rPr lang="it-IT" b="1">
                <a:latin typeface="Amatic SC"/>
                <a:ea typeface="Amatic SC"/>
                <a:cs typeface="Amatic SC"/>
                <a:sym typeface="Amatic SC"/>
              </a:rPr>
              <a:t>i</a:t>
            </a:r>
            <a:r>
              <a:rPr lang="it-IT">
                <a:latin typeface="Amatic SC"/>
                <a:ea typeface="Amatic SC"/>
                <a:cs typeface="Amatic SC"/>
                <a:sym typeface="Amatic SC"/>
              </a:rPr>
              <a:t>. la chiesa romana è stata fondata solo dal signore</a:t>
            </a:r>
          </a:p>
          <a:p>
            <a:pPr lvl="0" algn="just">
              <a:lnSpc>
                <a:spcPct val="100000"/>
              </a:lnSpc>
              <a:spcBef>
                <a:spcPts val="0"/>
              </a:spcBef>
              <a:spcAft>
                <a:spcPts val="0"/>
              </a:spcAft>
              <a:buNone/>
            </a:pPr>
            <a:r>
              <a:rPr lang="it-IT" b="1">
                <a:latin typeface="Amatic SC"/>
                <a:ea typeface="Amatic SC"/>
                <a:cs typeface="Amatic SC"/>
                <a:sym typeface="Amatic SC"/>
              </a:rPr>
              <a:t>ii</a:t>
            </a:r>
            <a:r>
              <a:rPr lang="it-IT">
                <a:latin typeface="Amatic SC"/>
                <a:ea typeface="Amatic SC"/>
                <a:cs typeface="Amatic SC"/>
                <a:sym typeface="Amatic SC"/>
              </a:rPr>
              <a:t>. solo il pontefice romano è detto a giusto titolo, universale</a:t>
            </a:r>
          </a:p>
          <a:p>
            <a:pPr lvl="0" algn="just">
              <a:lnSpc>
                <a:spcPct val="100000"/>
              </a:lnSpc>
              <a:spcBef>
                <a:spcPts val="0"/>
              </a:spcBef>
              <a:spcAft>
                <a:spcPts val="0"/>
              </a:spcAft>
              <a:buNone/>
            </a:pPr>
            <a:r>
              <a:rPr lang="it-IT" b="1">
                <a:latin typeface="Amatic SC"/>
                <a:ea typeface="Amatic SC"/>
                <a:cs typeface="Amatic SC"/>
                <a:sym typeface="Amatic SC"/>
              </a:rPr>
              <a:t>iii</a:t>
            </a:r>
            <a:r>
              <a:rPr lang="it-IT">
                <a:latin typeface="Amatic SC"/>
                <a:ea typeface="Amatic SC"/>
                <a:cs typeface="Amatic SC"/>
                <a:sym typeface="Amatic SC"/>
              </a:rPr>
              <a:t>. egli solo può deporre o assolvere i vescovi</a:t>
            </a:r>
          </a:p>
          <a:p>
            <a:pPr lvl="0" algn="just">
              <a:lnSpc>
                <a:spcPct val="100000"/>
              </a:lnSpc>
              <a:spcBef>
                <a:spcPts val="0"/>
              </a:spcBef>
              <a:spcAft>
                <a:spcPts val="0"/>
              </a:spcAft>
              <a:buNone/>
            </a:pPr>
            <a:r>
              <a:rPr lang="it-IT" b="1">
                <a:latin typeface="Amatic SC"/>
                <a:ea typeface="Amatic SC"/>
                <a:cs typeface="Amatic SC"/>
                <a:sym typeface="Amatic SC"/>
              </a:rPr>
              <a:t>viii</a:t>
            </a:r>
            <a:r>
              <a:rPr lang="it-IT">
                <a:latin typeface="Amatic SC"/>
                <a:ea typeface="Amatic SC"/>
                <a:cs typeface="Amatic SC"/>
                <a:sym typeface="Amatic SC"/>
              </a:rPr>
              <a:t>. egli solo può servirsi delle insegne imperiali</a:t>
            </a:r>
          </a:p>
          <a:p>
            <a:pPr lvl="0" algn="just">
              <a:lnSpc>
                <a:spcPct val="100000"/>
              </a:lnSpc>
              <a:spcBef>
                <a:spcPts val="0"/>
              </a:spcBef>
              <a:spcAft>
                <a:spcPts val="0"/>
              </a:spcAft>
              <a:buNone/>
            </a:pPr>
            <a:r>
              <a:rPr lang="it-IT" b="1">
                <a:latin typeface="Amatic SC"/>
                <a:ea typeface="Amatic SC"/>
                <a:cs typeface="Amatic SC"/>
                <a:sym typeface="Amatic SC"/>
              </a:rPr>
              <a:t>ix</a:t>
            </a:r>
            <a:r>
              <a:rPr lang="it-IT">
                <a:latin typeface="Amatic SC"/>
                <a:ea typeface="Amatic SC"/>
                <a:cs typeface="Amatic SC"/>
                <a:sym typeface="Amatic SC"/>
              </a:rPr>
              <a:t>. il papa è il solo uomo a cui i principi bacino il piede</a:t>
            </a:r>
          </a:p>
          <a:p>
            <a:pPr lvl="0" algn="just">
              <a:lnSpc>
                <a:spcPct val="100000"/>
              </a:lnSpc>
              <a:spcBef>
                <a:spcPts val="0"/>
              </a:spcBef>
              <a:spcAft>
                <a:spcPts val="0"/>
              </a:spcAft>
              <a:buNone/>
            </a:pPr>
            <a:r>
              <a:rPr lang="it-IT" b="1">
                <a:latin typeface="Amatic SC"/>
                <a:ea typeface="Amatic SC"/>
                <a:cs typeface="Amatic SC"/>
                <a:sym typeface="Amatic SC"/>
              </a:rPr>
              <a:t>x</a:t>
            </a:r>
            <a:r>
              <a:rPr lang="it-IT">
                <a:latin typeface="Amatic SC"/>
                <a:ea typeface="Amatic SC"/>
                <a:cs typeface="Amatic SC"/>
                <a:sym typeface="Amatic SC"/>
              </a:rPr>
              <a:t>. è il solo il cui nome sia pronunciato in tutte le chiese</a:t>
            </a:r>
          </a:p>
          <a:p>
            <a:pPr marL="0" lvl="0" indent="0" algn="just">
              <a:lnSpc>
                <a:spcPct val="100000"/>
              </a:lnSpc>
              <a:spcBef>
                <a:spcPts val="0"/>
              </a:spcBef>
              <a:spcAft>
                <a:spcPts val="0"/>
              </a:spcAft>
              <a:buNone/>
            </a:pPr>
            <a:r>
              <a:rPr lang="it-IT" b="1">
                <a:latin typeface="Amatic SC"/>
                <a:ea typeface="Amatic SC"/>
                <a:cs typeface="Amatic SC"/>
                <a:sym typeface="Amatic SC"/>
              </a:rPr>
              <a:t>xvii</a:t>
            </a:r>
            <a:r>
              <a:rPr lang="it-IT">
                <a:latin typeface="Amatic SC"/>
                <a:ea typeface="Amatic SC"/>
                <a:cs typeface="Amatic SC"/>
                <a:sym typeface="Amatic SC"/>
              </a:rPr>
              <a:t>. nessun testo e nessun libro possono assumere  valore canonico al di fuori della sua autorità.</a:t>
            </a:r>
          </a:p>
          <a:p>
            <a:pPr lvl="0" algn="just">
              <a:lnSpc>
                <a:spcPct val="100000"/>
              </a:lnSpc>
              <a:spcBef>
                <a:spcPts val="0"/>
              </a:spcBef>
              <a:spcAft>
                <a:spcPts val="0"/>
              </a:spcAft>
              <a:buNone/>
            </a:pPr>
            <a:r>
              <a:rPr lang="it-IT" b="1">
                <a:latin typeface="Amatic SC"/>
                <a:ea typeface="Amatic SC"/>
                <a:cs typeface="Amatic SC"/>
                <a:sym typeface="Amatic SC"/>
              </a:rPr>
              <a:t>xviii</a:t>
            </a:r>
            <a:r>
              <a:rPr lang="it-IT">
                <a:latin typeface="Amatic SC"/>
                <a:ea typeface="Amatic SC"/>
                <a:cs typeface="Amatic SC"/>
                <a:sym typeface="Amatic SC"/>
              </a:rPr>
              <a:t>. le sue sentenze non debbono essere modificate da nessuno, ed egli può modificare le sentenze di chiunque.</a:t>
            </a:r>
          </a:p>
          <a:p>
            <a:pPr lvl="0" algn="just" rtl="0">
              <a:lnSpc>
                <a:spcPct val="100000"/>
              </a:lnSpc>
              <a:spcBef>
                <a:spcPts val="0"/>
              </a:spcBef>
              <a:spcAft>
                <a:spcPts val="0"/>
              </a:spcAft>
              <a:buNone/>
            </a:pPr>
            <a:r>
              <a:rPr lang="it-IT" b="1">
                <a:latin typeface="Amatic SC"/>
                <a:ea typeface="Amatic SC"/>
                <a:cs typeface="Amatic SC"/>
                <a:sym typeface="Amatic SC"/>
              </a:rPr>
              <a:t>xix</a:t>
            </a:r>
            <a:r>
              <a:rPr lang="it-IT">
                <a:latin typeface="Amatic SC"/>
                <a:ea typeface="Amatic SC"/>
                <a:cs typeface="Amatic SC"/>
                <a:sym typeface="Amatic SC"/>
              </a:rPr>
              <a:t>. non può essere giudicato da nessuno</a:t>
            </a:r>
          </a:p>
          <a:p>
            <a:pPr lvl="0" algn="just" rtl="0">
              <a:lnSpc>
                <a:spcPct val="100000"/>
              </a:lnSpc>
              <a:spcBef>
                <a:spcPts val="0"/>
              </a:spcBef>
              <a:spcAft>
                <a:spcPts val="0"/>
              </a:spcAft>
              <a:buNone/>
            </a:pPr>
            <a:r>
              <a:rPr lang="it-IT" b="1">
                <a:latin typeface="Amatic SC"/>
                <a:ea typeface="Amatic SC"/>
                <a:cs typeface="Amatic SC"/>
                <a:sym typeface="Amatic SC"/>
              </a:rPr>
              <a:t>xxii</a:t>
            </a:r>
            <a:r>
              <a:rPr lang="it-IT">
                <a:latin typeface="Amatic SC"/>
                <a:ea typeface="Amatic SC"/>
                <a:cs typeface="Amatic SC"/>
                <a:sym typeface="Amatic SC"/>
              </a:rPr>
              <a:t>. la chiesa romana mai ha errato ne’ errerà in perpetuo, come attesta la sacra scrittura</a:t>
            </a:r>
          </a:p>
          <a:p>
            <a:pPr lvl="0" algn="just">
              <a:lnSpc>
                <a:spcPct val="100000"/>
              </a:lnSpc>
              <a:spcBef>
                <a:spcPts val="0"/>
              </a:spcBef>
              <a:spcAft>
                <a:spcPts val="0"/>
              </a:spcAft>
              <a:buNone/>
            </a:pPr>
            <a:r>
              <a:rPr lang="it-IT" b="1">
                <a:latin typeface="Amatic SC"/>
                <a:ea typeface="Amatic SC"/>
                <a:cs typeface="Amatic SC"/>
                <a:sym typeface="Amatic SC"/>
              </a:rPr>
              <a:t>xxvii.</a:t>
            </a:r>
            <a:r>
              <a:rPr lang="it-IT">
                <a:latin typeface="Amatic SC"/>
                <a:ea typeface="Amatic SC"/>
                <a:cs typeface="Amatic SC"/>
                <a:sym typeface="Amatic SC"/>
              </a:rPr>
              <a:t> il papa può sciogliere i soggetti dal giuramento di fedeltà fatto agli ingiusti.</a:t>
            </a:r>
          </a:p>
        </p:txBody>
      </p:sp>
    </p:spTree>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2599250" y="2659225"/>
            <a:ext cx="3148500" cy="1062900"/>
          </a:xfrm>
          <a:prstGeom prst="rect">
            <a:avLst/>
          </a:prstGeom>
        </p:spPr>
        <p:txBody>
          <a:bodyPr wrap="square" lIns="121900" tIns="121900" rIns="121900" bIns="121900" anchor="b" anchorCtr="0">
            <a:noAutofit/>
          </a:bodyPr>
          <a:lstStyle/>
          <a:p>
            <a:pPr lvl="0">
              <a:spcBef>
                <a:spcPts val="0"/>
              </a:spcBef>
              <a:buNone/>
            </a:pPr>
            <a:r>
              <a:rPr lang="it-IT" sz="6000"/>
              <a:t>                gregorio vii</a:t>
            </a:r>
          </a:p>
        </p:txBody>
      </p:sp>
      <p:sp>
        <p:nvSpPr>
          <p:cNvPr id="107" name="Shape 107"/>
          <p:cNvSpPr txBox="1">
            <a:spLocks noGrp="1"/>
          </p:cNvSpPr>
          <p:nvPr>
            <p:ph type="subTitle" idx="1"/>
          </p:nvPr>
        </p:nvSpPr>
        <p:spPr>
          <a:xfrm>
            <a:off x="354000" y="3793622"/>
            <a:ext cx="5393700" cy="2764500"/>
          </a:xfrm>
          <a:prstGeom prst="rect">
            <a:avLst/>
          </a:prstGeom>
        </p:spPr>
        <p:txBody>
          <a:bodyPr wrap="square" lIns="121900" tIns="121900" rIns="121900" bIns="121900" anchor="t" anchorCtr="0">
            <a:noAutofit/>
          </a:bodyPr>
          <a:lstStyle/>
          <a:p>
            <a:pPr lvl="0">
              <a:spcBef>
                <a:spcPts val="0"/>
              </a:spcBef>
              <a:buNone/>
            </a:pPr>
            <a:r>
              <a:rPr lang="it-IT">
                <a:latin typeface="Amatic SC"/>
                <a:ea typeface="Amatic SC"/>
                <a:cs typeface="Amatic SC"/>
                <a:sym typeface="Amatic SC"/>
              </a:rPr>
              <a:t>...nell’affidare a pietro il proprio gregge, il signore non ha certo inteso fare eccezione per i re [...] La dignità reale è stata inventata dall’orgoglio umano, la dignità episcopale dalla divina pietà. quella tende senza posa verso una gloria vana, mentre questa aspira alla vita celeste…</a:t>
            </a:r>
          </a:p>
          <a:p>
            <a:pPr lvl="0">
              <a:spcBef>
                <a:spcPts val="0"/>
              </a:spcBef>
              <a:buNone/>
            </a:pPr>
            <a:endParaRPr sz="1400">
              <a:latin typeface="Amatic SC"/>
              <a:ea typeface="Amatic SC"/>
              <a:cs typeface="Amatic SC"/>
              <a:sym typeface="Amatic SC"/>
            </a:endParaRPr>
          </a:p>
          <a:p>
            <a:pPr lvl="0" algn="r">
              <a:spcBef>
                <a:spcPts val="0"/>
              </a:spcBef>
              <a:buNone/>
            </a:pPr>
            <a:r>
              <a:rPr lang="it-IT" sz="1400">
                <a:latin typeface="Amatic SC"/>
                <a:ea typeface="Amatic SC"/>
                <a:cs typeface="Amatic SC"/>
                <a:sym typeface="Amatic SC"/>
              </a:rPr>
              <a:t>lettera di gregorio vii al vescovo ermanno di metz</a:t>
            </a:r>
          </a:p>
          <a:p>
            <a:pPr lvl="0" algn="r">
              <a:spcBef>
                <a:spcPts val="0"/>
              </a:spcBef>
              <a:buNone/>
            </a:pPr>
            <a:r>
              <a:rPr lang="it-IT" sz="1400">
                <a:latin typeface="Amatic SC"/>
                <a:ea typeface="Amatic SC"/>
                <a:cs typeface="Amatic SC"/>
                <a:sym typeface="Amatic SC"/>
              </a:rPr>
              <a:t>25 agosto 1073</a:t>
            </a:r>
          </a:p>
        </p:txBody>
      </p:sp>
      <p:sp>
        <p:nvSpPr>
          <p:cNvPr id="108" name="Shape 108"/>
          <p:cNvSpPr txBox="1">
            <a:spLocks noGrp="1"/>
          </p:cNvSpPr>
          <p:nvPr>
            <p:ph type="body" idx="2"/>
          </p:nvPr>
        </p:nvSpPr>
        <p:spPr>
          <a:xfrm>
            <a:off x="6586000" y="379900"/>
            <a:ext cx="5115900" cy="5738400"/>
          </a:xfrm>
          <a:prstGeom prst="rect">
            <a:avLst/>
          </a:prstGeom>
        </p:spPr>
        <p:txBody>
          <a:bodyPr wrap="square" lIns="121900" tIns="121900" rIns="121900" bIns="121900" anchor="ctr" anchorCtr="0">
            <a:noAutofit/>
          </a:bodyPr>
          <a:lstStyle/>
          <a:p>
            <a:pPr lvl="0" algn="just">
              <a:spcBef>
                <a:spcPts val="0"/>
              </a:spcBef>
              <a:buNone/>
            </a:pPr>
            <a:r>
              <a:rPr lang="it-IT" b="1">
                <a:latin typeface="Amatic SC"/>
                <a:ea typeface="Amatic SC"/>
                <a:cs typeface="Amatic SC"/>
                <a:sym typeface="Amatic SC"/>
              </a:rPr>
              <a:t>ildebrando di soana</a:t>
            </a:r>
            <a:r>
              <a:rPr lang="it-IT">
                <a:latin typeface="Amatic SC"/>
                <a:ea typeface="Amatic SC"/>
                <a:cs typeface="Amatic SC"/>
                <a:sym typeface="Amatic SC"/>
              </a:rPr>
              <a:t> era il più grande collaboratore degli ultimi papi impegnati nel riconoscimento del primato pietrino sull’impero. giunse al soglio pontificio come gregorio vii ed in gioventu’ era stato un </a:t>
            </a:r>
            <a:r>
              <a:rPr lang="it-IT" b="1" i="1">
                <a:latin typeface="Amatic SC"/>
                <a:ea typeface="Amatic SC"/>
                <a:cs typeface="Amatic SC"/>
                <a:sym typeface="Amatic SC"/>
              </a:rPr>
              <a:t>monaco cluniacense</a:t>
            </a:r>
            <a:r>
              <a:rPr lang="it-IT">
                <a:latin typeface="Amatic SC"/>
                <a:ea typeface="Amatic SC"/>
                <a:cs typeface="Amatic SC"/>
                <a:sym typeface="Amatic SC"/>
              </a:rPr>
              <a:t>. aveva maturato in monastero la convinzione di essere lo strumento scelto da dio per purificare e riformare la chiesa ed impedire nel mondo il trionfo delle forze del male. </a:t>
            </a:r>
            <a:r>
              <a:rPr lang="it-IT" u="sng">
                <a:latin typeface="Amatic SC"/>
                <a:ea typeface="Amatic SC"/>
                <a:cs typeface="Amatic SC"/>
                <a:sym typeface="Amatic SC"/>
              </a:rPr>
              <a:t>si oppose alla simonia e al nicolaismo</a:t>
            </a:r>
            <a:r>
              <a:rPr lang="it-IT">
                <a:latin typeface="Amatic SC"/>
                <a:ea typeface="Amatic SC"/>
                <a:cs typeface="Amatic SC"/>
                <a:sym typeface="Amatic SC"/>
              </a:rPr>
              <a:t>, ma ben presto si rese conto che il vero male della chiesa era l’investitura di un beneficio ecclesiastico da parte di un laico. questa, infatti, comportava la sottomissione del vescovo-conte al suo signore che non era il papa!</a:t>
            </a:r>
          </a:p>
        </p:txBody>
      </p:sp>
      <p:pic>
        <p:nvPicPr>
          <p:cNvPr id="109" name="Shape 109" descr="gregorio VII.jpg"/>
          <p:cNvPicPr preferRelativeResize="0"/>
          <p:nvPr/>
        </p:nvPicPr>
        <p:blipFill>
          <a:blip r:embed="rId3">
            <a:alphaModFix/>
          </a:blip>
          <a:stretch>
            <a:fillRect/>
          </a:stretch>
        </p:blipFill>
        <p:spPr>
          <a:xfrm>
            <a:off x="219950" y="759775"/>
            <a:ext cx="2287325" cy="2872200"/>
          </a:xfrm>
          <a:prstGeom prst="rect">
            <a:avLst/>
          </a:prstGeom>
          <a:noFill/>
          <a:ln>
            <a:noFill/>
          </a:ln>
        </p:spPr>
      </p:pic>
    </p:spTree>
  </p:cSld>
  <p:clrMapOvr>
    <a:masterClrMapping/>
  </p:clrMapOvr>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flip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54000" y="419872"/>
            <a:ext cx="5393700" cy="5878200"/>
          </a:xfrm>
          <a:prstGeom prst="rect">
            <a:avLst/>
          </a:prstGeom>
        </p:spPr>
        <p:txBody>
          <a:bodyPr wrap="square" lIns="121900" tIns="121900" rIns="121900" bIns="121900" anchor="b" anchorCtr="0">
            <a:noAutofit/>
          </a:bodyPr>
          <a:lstStyle/>
          <a:p>
            <a:pPr lvl="0">
              <a:spcBef>
                <a:spcPts val="0"/>
              </a:spcBef>
              <a:buNone/>
            </a:pPr>
            <a:endParaRPr sz="3600"/>
          </a:p>
          <a:p>
            <a:pPr lvl="0">
              <a:spcBef>
                <a:spcPts val="0"/>
              </a:spcBef>
              <a:buNone/>
            </a:pPr>
            <a:endParaRPr sz="3600"/>
          </a:p>
          <a:p>
            <a:pPr lvl="0" algn="just">
              <a:spcBef>
                <a:spcPts val="0"/>
              </a:spcBef>
              <a:buNone/>
            </a:pPr>
            <a:r>
              <a:rPr lang="it-IT" sz="3600"/>
              <a:t>enrico iv fu enormemente minacciato dai dictatus papae perchè le basi del </a:t>
            </a:r>
          </a:p>
          <a:p>
            <a:pPr lvl="0" algn="just">
              <a:spcBef>
                <a:spcPts val="0"/>
              </a:spcBef>
              <a:buNone/>
            </a:pPr>
            <a:r>
              <a:rPr lang="it-IT" sz="3600"/>
              <a:t>potere imperiale poggiavano sul controllo dei vescovati, delle grandi abbazie, del basso e dell’alto clero. egli disponeva di circa 40 vescovati e la rinuncia all’investitura laica significava una grande perdita di sovranità.</a:t>
            </a:r>
          </a:p>
        </p:txBody>
      </p:sp>
      <p:sp>
        <p:nvSpPr>
          <p:cNvPr id="115" name="Shape 115"/>
          <p:cNvSpPr txBox="1">
            <a:spLocks noGrp="1"/>
          </p:cNvSpPr>
          <p:nvPr>
            <p:ph type="body" idx="2"/>
          </p:nvPr>
        </p:nvSpPr>
        <p:spPr>
          <a:xfrm>
            <a:off x="6586000" y="965600"/>
            <a:ext cx="5115900" cy="1693500"/>
          </a:xfrm>
          <a:prstGeom prst="rect">
            <a:avLst/>
          </a:prstGeom>
        </p:spPr>
        <p:txBody>
          <a:bodyPr wrap="square" lIns="121900" tIns="121900" rIns="121900" bIns="121900" anchor="ctr" anchorCtr="0">
            <a:noAutofit/>
          </a:bodyPr>
          <a:lstStyle/>
          <a:p>
            <a:pPr lvl="0" algn="r">
              <a:lnSpc>
                <a:spcPct val="100000"/>
              </a:lnSpc>
              <a:spcBef>
                <a:spcPts val="0"/>
              </a:spcBef>
              <a:spcAft>
                <a:spcPts val="0"/>
              </a:spcAft>
              <a:buNone/>
            </a:pPr>
            <a:r>
              <a:rPr lang="it-IT" sz="6000">
                <a:latin typeface="Amatic SC"/>
                <a:ea typeface="Amatic SC"/>
                <a:cs typeface="Amatic SC"/>
                <a:sym typeface="Amatic SC"/>
              </a:rPr>
              <a:t>enrico iv </a:t>
            </a:r>
          </a:p>
          <a:p>
            <a:pPr lvl="0" algn="r">
              <a:lnSpc>
                <a:spcPct val="100000"/>
              </a:lnSpc>
              <a:spcBef>
                <a:spcPts val="0"/>
              </a:spcBef>
              <a:spcAft>
                <a:spcPts val="0"/>
              </a:spcAft>
              <a:buNone/>
            </a:pPr>
            <a:r>
              <a:rPr lang="it-IT" sz="6000">
                <a:latin typeface="Amatic SC"/>
                <a:ea typeface="Amatic SC"/>
                <a:cs typeface="Amatic SC"/>
                <a:sym typeface="Amatic SC"/>
              </a:rPr>
              <a:t>di franconia</a:t>
            </a:r>
          </a:p>
        </p:txBody>
      </p:sp>
      <p:pic>
        <p:nvPicPr>
          <p:cNvPr id="116" name="Shape 116" descr="enrico IV di franconia.jpg"/>
          <p:cNvPicPr preferRelativeResize="0"/>
          <p:nvPr/>
        </p:nvPicPr>
        <p:blipFill>
          <a:blip r:embed="rId3">
            <a:alphaModFix/>
          </a:blip>
          <a:stretch>
            <a:fillRect/>
          </a:stretch>
        </p:blipFill>
        <p:spPr>
          <a:xfrm>
            <a:off x="6586000" y="621725"/>
            <a:ext cx="1371600" cy="2381250"/>
          </a:xfrm>
          <a:prstGeom prst="rect">
            <a:avLst/>
          </a:prstGeom>
          <a:noFill/>
          <a:ln>
            <a:noFill/>
          </a:ln>
        </p:spPr>
      </p:pic>
      <p:sp>
        <p:nvSpPr>
          <p:cNvPr id="117" name="Shape 117"/>
          <p:cNvSpPr txBox="1"/>
          <p:nvPr/>
        </p:nvSpPr>
        <p:spPr>
          <a:xfrm>
            <a:off x="6398125" y="3119100"/>
            <a:ext cx="5393700" cy="3539100"/>
          </a:xfrm>
          <a:prstGeom prst="rect">
            <a:avLst/>
          </a:prstGeom>
          <a:noFill/>
          <a:ln>
            <a:noFill/>
          </a:ln>
        </p:spPr>
        <p:txBody>
          <a:bodyPr wrap="square" lIns="91425" tIns="91425" rIns="91425" bIns="91425" anchor="t" anchorCtr="0">
            <a:noAutofit/>
          </a:bodyPr>
          <a:lstStyle/>
          <a:p>
            <a:pPr lvl="0" algn="just">
              <a:spcBef>
                <a:spcPts val="0"/>
              </a:spcBef>
              <a:buNone/>
            </a:pPr>
            <a:r>
              <a:rPr lang="it-IT" sz="2000">
                <a:latin typeface="Amatic SC"/>
                <a:ea typeface="Amatic SC"/>
                <a:cs typeface="Amatic SC"/>
                <a:sym typeface="Amatic SC"/>
              </a:rPr>
              <a:t>nel 1076 Enrico iv convocò i vescovi germanici a worms. questi deposero il papa considerandolo un fomentatore di disordini politici. </a:t>
            </a:r>
          </a:p>
          <a:p>
            <a:pPr lvl="0" algn="just">
              <a:spcBef>
                <a:spcPts val="0"/>
              </a:spcBef>
              <a:buNone/>
            </a:pPr>
            <a:endParaRPr sz="2000">
              <a:latin typeface="Amatic SC"/>
              <a:ea typeface="Amatic SC"/>
              <a:cs typeface="Amatic SC"/>
              <a:sym typeface="Amatic SC"/>
            </a:endParaRPr>
          </a:p>
          <a:p>
            <a:pPr lvl="0" algn="just">
              <a:spcBef>
                <a:spcPts val="0"/>
              </a:spcBef>
              <a:buNone/>
            </a:pPr>
            <a:r>
              <a:rPr lang="it-IT" sz="2000">
                <a:latin typeface="Amatic SC"/>
                <a:ea typeface="Amatic SC"/>
                <a:cs typeface="Amatic SC"/>
                <a:sym typeface="Amatic SC"/>
              </a:rPr>
              <a:t>papa gregorio Vii rispose con la scomunica che ebbe l’effetto di sciogliere dall’obbligo di fedeltà tutti i sudditi di enrico iv. i grandi feudatari laici erano pronti alla ribellioni contro l’impero  e favorevoli alla proposta del papa. enrico iv, decise di liberarsi dalla scomunica al prezzo di una grande umiliazione davanti al papa. dopo tre giorni di attesa nella neve, sotto il castello di canossa, l’imperatore venne ricevuto dal papa  che ritirò la scomunica, ( per intercessione di matilde di canossa.).</a:t>
            </a:r>
          </a:p>
        </p:txBody>
      </p:sp>
    </p:spTree>
  </p:cSld>
  <p:clrMapOvr>
    <a:masterClrMapping/>
  </p:clrMapOvr>
  <mc:AlternateContent xmlns:mc="http://schemas.openxmlformats.org/markup-compatibility/2006">
    <mc:Choice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15600" y="359900"/>
            <a:ext cx="3744000" cy="1388700"/>
          </a:xfrm>
          <a:prstGeom prst="rect">
            <a:avLst/>
          </a:prstGeom>
        </p:spPr>
        <p:txBody>
          <a:bodyPr wrap="square" lIns="121900" tIns="121900" rIns="121900" bIns="121900" anchor="b" anchorCtr="0">
            <a:noAutofit/>
          </a:bodyPr>
          <a:lstStyle/>
          <a:p>
            <a:pPr lvl="0">
              <a:spcBef>
                <a:spcPts val="0"/>
              </a:spcBef>
              <a:buNone/>
            </a:pPr>
            <a:r>
              <a:rPr lang="it-IT"/>
              <a:t>la lotta tra enrico iv e gregorio vii</a:t>
            </a:r>
          </a:p>
        </p:txBody>
      </p:sp>
      <p:sp>
        <p:nvSpPr>
          <p:cNvPr id="123" name="Shape 123"/>
          <p:cNvSpPr txBox="1">
            <a:spLocks noGrp="1"/>
          </p:cNvSpPr>
          <p:nvPr>
            <p:ph type="body" idx="1"/>
          </p:nvPr>
        </p:nvSpPr>
        <p:spPr>
          <a:xfrm>
            <a:off x="415600" y="1852800"/>
            <a:ext cx="10781100" cy="4239300"/>
          </a:xfrm>
          <a:prstGeom prst="rect">
            <a:avLst/>
          </a:prstGeom>
        </p:spPr>
        <p:txBody>
          <a:bodyPr wrap="square" lIns="121900" tIns="121900" rIns="121900" bIns="121900" anchor="t" anchorCtr="0">
            <a:noAutofit/>
          </a:bodyPr>
          <a:lstStyle/>
          <a:p>
            <a:pPr lvl="0">
              <a:spcBef>
                <a:spcPts val="0"/>
              </a:spcBef>
              <a:buNone/>
            </a:pPr>
            <a:r>
              <a:rPr lang="it-IT" sz="2400">
                <a:latin typeface="Amatic SC"/>
                <a:ea typeface="Amatic SC"/>
                <a:cs typeface="Amatic SC"/>
                <a:sym typeface="Amatic SC"/>
              </a:rPr>
              <a:t>dopo essersi liberato della scomunica, enrico continuò a conferire cariche ecclesiastiche, attirandosi una seconda scomunica (1080)</a:t>
            </a:r>
          </a:p>
          <a:p>
            <a:pPr lvl="0">
              <a:spcBef>
                <a:spcPts val="0"/>
              </a:spcBef>
              <a:buNone/>
            </a:pPr>
            <a:r>
              <a:rPr lang="it-IT" sz="2400">
                <a:latin typeface="Amatic SC"/>
                <a:ea typeface="Amatic SC"/>
                <a:cs typeface="Amatic SC"/>
                <a:sym typeface="Amatic SC"/>
              </a:rPr>
              <a:t>enrico iv organizzò una discesa a roma e assediò castel sant’angelo, dove gregorio vii si era chiuso, aiutato dal vassallo papale roberto il guiscardo. questi, costrinse l’imperatore a lasciare roma ma lasciò che le sue truppe la saccheggiassero.</a:t>
            </a:r>
          </a:p>
          <a:p>
            <a:pPr lvl="0">
              <a:spcBef>
                <a:spcPts val="0"/>
              </a:spcBef>
              <a:buNone/>
            </a:pPr>
            <a:r>
              <a:rPr lang="it-IT" sz="2400">
                <a:latin typeface="Amatic SC"/>
                <a:ea typeface="Amatic SC"/>
                <a:cs typeface="Amatic SC"/>
                <a:sym typeface="Amatic SC"/>
              </a:rPr>
              <a:t>il saccheggio provocò l’ira dei romani che incolparono il papa, costretto a fuggire dalla città nascondendosi a salerno.</a:t>
            </a:r>
          </a:p>
          <a:p>
            <a:pPr lvl="0">
              <a:spcBef>
                <a:spcPts val="0"/>
              </a:spcBef>
              <a:buNone/>
            </a:pPr>
            <a:r>
              <a:rPr lang="it-IT" sz="2400">
                <a:latin typeface="Amatic SC"/>
                <a:ea typeface="Amatic SC"/>
                <a:cs typeface="Amatic SC"/>
                <a:sym typeface="Amatic SC"/>
              </a:rPr>
              <a:t>il papato era in totale crisi</a:t>
            </a:r>
          </a:p>
          <a:p>
            <a:pPr lvl="0">
              <a:spcBef>
                <a:spcPts val="0"/>
              </a:spcBef>
              <a:buNone/>
            </a:pPr>
            <a:r>
              <a:rPr lang="it-IT" sz="2400">
                <a:latin typeface="Amatic SC"/>
                <a:ea typeface="Amatic SC"/>
                <a:cs typeface="Amatic SC"/>
                <a:sym typeface="Amatic SC"/>
              </a:rPr>
              <a:t>gregorio vii ed enrico iv morirono senza trovare un accordo</a:t>
            </a:r>
          </a:p>
        </p:txBody>
      </p:sp>
    </p:spTree>
  </p:cSld>
  <p:clrMapOvr>
    <a:masterClrMapping/>
  </p:clrMapOvr>
  <p:transition spd="slow">
    <p:push/>
  </p:transition>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1180</Words>
  <Application>Microsoft Office PowerPoint</Application>
  <PresentationFormat>Personalizzato</PresentationFormat>
  <Paragraphs>69</Paragraphs>
  <Slides>11</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Amatic SC</vt:lpstr>
      <vt:lpstr>Source Code Pro</vt:lpstr>
      <vt:lpstr>Trebuchet MS</vt:lpstr>
      <vt:lpstr>Beach Day</vt:lpstr>
      <vt:lpstr>La lotta per le investiture prof.ssa K. Samperi</vt:lpstr>
      <vt:lpstr>- Conferma  delle proprietà e dei diritti  della Chiesa di Roma  - Subordinazione del papa all’imperatore   - divieto di consacrare imperatori non di origine germanica</vt:lpstr>
      <vt:lpstr>Concilio  lateranense</vt:lpstr>
      <vt:lpstr>  la questione del primato: La competizione tra papa ed imperatore dà inizio alla lotta per le investiture, ovvero la pretesa, da parte del potere imperiale di nominare i vescovi - conti ed influenzare l’elezione del pontefici e la possibilità, per il papa, di destituire o consacrare gli imperatori. Chi deve dare il titolo di “vescovo” ad un membro della società ecclesiastica? </vt:lpstr>
      <vt:lpstr>...La controversia fu determinata dall’influenza, sempre più pressante assunta dall’imperatore nella promozione dei chierici alle cariche ecclesiastiche, alle quali invece secondo le norme canoniche dovevano essere designati soltanto mediante libera elezione dal clero e dalla comunità dei fedeli. Con Carlomagno il potere regio aveva cominciato a intervenire nella nomina dei vescovi e degli abati; ma con la creazione della feudalità ecclesiastica (vescovi - conti), l’ingerenza dei laici nelle cose ecclesiastiche aumenterà ancor più mediante la pratica, connessa con il conferimento del beneficio feudale, delle investiture. questa si mostrò fattore determinante della corruzione e della simonia ecclesiastica, che determinò la sottomissione delle cose ecclesiastiche alle compromissioni del gioco politico. Il papato, scaduto di prestigio e ridotto al rango di una forza in cui si facevano valere agenti di potere locale, dovette, il più delle volte, subire l’iniziativa dell’impero, che, talora, si rivelò di fatto moralizzatrice, pur perseguendo le medesime finalità politiche.                                                                                                               (Treccani)</vt:lpstr>
      <vt:lpstr>affermazioni di principio del papa i Dictatus papae 1075</vt:lpstr>
      <vt:lpstr>                gregorio vii</vt:lpstr>
      <vt:lpstr>  enrico iv fu enormemente minacciato dai dictatus papae perchè le basi del  potere imperiale poggiavano sul controllo dei vescovati, delle grandi abbazie, del basso e dell’alto clero. egli disponeva di circa 40 vescovati e la rinuncia all’investitura laica significava una grande perdita di sovranità.</vt:lpstr>
      <vt:lpstr>la lotta tra enrico iv e gregorio vii</vt:lpstr>
      <vt:lpstr>concordato di worms 1122  l’imperatore abbandona ogni pretesa di conferire cariche e poteri spirituali che solo la chiesa poteva dare  </vt:lpstr>
      <vt:lpstr> dopo il concordato...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lotta per le investiture prof.ssa K. Samperi</dc:title>
  <dc:creator>paolo mal</dc:creator>
  <cp:lastModifiedBy>Paolo</cp:lastModifiedBy>
  <cp:revision>1</cp:revision>
  <dcterms:modified xsi:type="dcterms:W3CDTF">2017-10-06T10:28:13Z</dcterms:modified>
</cp:coreProperties>
</file>